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60" r:id="rId1"/>
  </p:sldMasterIdLst>
  <p:sldIdLst>
    <p:sldId id="256" r:id="rId2"/>
    <p:sldId id="257" r:id="rId3"/>
    <p:sldId id="271" r:id="rId4"/>
    <p:sldId id="258" r:id="rId5"/>
    <p:sldId id="259" r:id="rId6"/>
    <p:sldId id="260" r:id="rId7"/>
    <p:sldId id="272" r:id="rId8"/>
    <p:sldId id="261" r:id="rId9"/>
    <p:sldId id="273" r:id="rId10"/>
    <p:sldId id="267" r:id="rId11"/>
    <p:sldId id="274" r:id="rId12"/>
    <p:sldId id="262" r:id="rId13"/>
    <p:sldId id="275" r:id="rId14"/>
    <p:sldId id="277" r:id="rId15"/>
    <p:sldId id="278" r:id="rId16"/>
    <p:sldId id="263" r:id="rId17"/>
    <p:sldId id="276" r:id="rId18"/>
    <p:sldId id="264" r:id="rId19"/>
    <p:sldId id="279" r:id="rId20"/>
    <p:sldId id="265" r:id="rId21"/>
    <p:sldId id="280" r:id="rId22"/>
    <p:sldId id="266" r:id="rId23"/>
    <p:sldId id="281" r:id="rId24"/>
    <p:sldId id="268" r:id="rId25"/>
    <p:sldId id="282" r:id="rId26"/>
    <p:sldId id="269" r:id="rId27"/>
    <p:sldId id="270" r:id="rId28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96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C22544A-7EE6-4342-B048-85BDC9FD1C3A}" styleName="보통 스타일 2 - 강조 1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1">
              <a:tint val="20000"/>
            </a:schemeClr>
          </a:solidFill>
        </a:fill>
      </a:tcStyle>
    </a:wholeTbl>
    <a:band1H>
      <a:tcStyle>
        <a:tcBdr/>
        <a:fill>
          <a:solidFill>
            <a:schemeClr val="accent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1"/>
          </a:solidFill>
        </a:fill>
      </a:tcStyle>
    </a:firstRow>
  </a:tblStyle>
  <a:tblStyle styleId="{7DF18680-E054-41AD-8BC1-D1AEF772440D}" styleName="보통 스타일 2 - 강조 5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accent5">
              <a:tint val="20000"/>
            </a:schemeClr>
          </a:solidFill>
        </a:fill>
      </a:tcStyle>
    </a:wholeTbl>
    <a:band1H>
      <a:tcStyle>
        <a:tcBdr/>
        <a:fill>
          <a:solidFill>
            <a:schemeClr val="accent5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accent5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accent5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accent5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accent5"/>
          </a:solidFill>
        </a:fill>
      </a:tcStyle>
    </a:firstRow>
  </a:tblStyle>
  <a:tblStyle styleId="{073A0DAA-6AF3-43AB-8588-CEC1D06C72B9}" styleName="보통 스타일 2">
    <a:wholeTbl>
      <a:tcTxStyle>
        <a:fontRef idx="minor">
          <a:prstClr val="black"/>
        </a:fontRef>
        <a:schemeClr val="dk1"/>
      </a:tcTxStyle>
      <a:tcStyle>
        <a:tcBdr>
          <a:left>
            <a:ln w="12700" cmpd="sng">
              <a:solidFill>
                <a:schemeClr val="lt1"/>
              </a:solidFill>
            </a:ln>
          </a:left>
          <a:right>
            <a:ln w="12700" cmpd="sng">
              <a:solidFill>
                <a:schemeClr val="lt1"/>
              </a:solidFill>
            </a:ln>
          </a:right>
          <a:top>
            <a:ln w="12700" cmpd="sng">
              <a:solidFill>
                <a:schemeClr val="lt1"/>
              </a:solidFill>
            </a:ln>
          </a:top>
          <a:bottom>
            <a:ln w="12700" cmpd="sng">
              <a:solidFill>
                <a:schemeClr val="lt1"/>
              </a:solidFill>
            </a:ln>
          </a:bottom>
          <a:insideH>
            <a:ln w="12700" cmpd="sng">
              <a:solidFill>
                <a:schemeClr val="lt1"/>
              </a:solidFill>
            </a:ln>
          </a:insideH>
          <a:insideV>
            <a:ln w="12700" cmpd="sng">
              <a:solidFill>
                <a:schemeClr val="lt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2H>
      <a:tcStyle>
        <a:tcBdr/>
      </a:tcStyle>
    </a:band2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band2V>
      <a:tcStyle>
        <a:tcBdr/>
      </a:tcStyle>
    </a:band2V>
    <a:la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lastCol>
    <a:firstCol>
      <a:tcTxStyle b="on">
        <a:fontRef idx="minor">
          <a:prstClr val="black"/>
        </a:fontRef>
        <a:schemeClr val="lt1"/>
      </a:tcTxStyle>
      <a:tcStyle>
        <a:tcBdr/>
        <a:fill>
          <a:solidFill>
            <a:schemeClr val="dk1"/>
          </a:solidFill>
        </a:fill>
      </a:tcStyle>
    </a:firstCol>
    <a:lastRow>
      <a:tcTxStyle b="on">
        <a:fontRef idx="minor">
          <a:prstClr val="black"/>
        </a:fontRef>
        <a:schemeClr val="lt1"/>
      </a:tcTxStyle>
      <a:tcStyle>
        <a:tcBdr>
          <a:top>
            <a:ln w="38100" cmpd="sng">
              <a:solidFill>
                <a:schemeClr val="lt1"/>
              </a:solidFill>
            </a:ln>
          </a:top>
        </a:tcBdr>
        <a:fill>
          <a:solidFill>
            <a:schemeClr val="dk1"/>
          </a:solidFill>
        </a:fill>
      </a:tcStyle>
    </a:lastRow>
    <a:firstRow>
      <a:tcTxStyle b="on">
        <a:fontRef idx="minor">
          <a:prstClr val="black"/>
        </a:fontRef>
        <a:schemeClr val="lt1"/>
      </a:tcTxStyle>
      <a:tcStyle>
        <a:tcBdr>
          <a:bottom>
            <a:ln w="38100" cmpd="sng">
              <a:solidFill>
                <a:schemeClr val="lt1"/>
              </a:solidFill>
            </a:ln>
          </a:bottom>
        </a:tcBdr>
        <a:fill>
          <a:solidFill>
            <a:schemeClr val="dk1"/>
          </a:solidFill>
        </a:fill>
      </a:tcStyle>
    </a:firstRow>
  </a:tblStyle>
  <a:tblStyle styleId="{775DCB02-9BB8-47FD-8907-85C794F793BA}" styleName="테마 스타일 1 - 강조 4">
    <a:tblBg>
      <a:fillRef idx="2">
        <a:schemeClr val="accent4"/>
      </a:fillRef>
      <a:effectRef idx="1">
        <a:schemeClr val="accent4"/>
      </a:effectRef>
    </a:tblBg>
    <a:wholeTbl>
      <a:tcTxStyle>
        <a:fontRef idx="minor">
          <a:scrgbClr r="0" g="0" b="0"/>
        </a:fontRef>
        <a:schemeClr val="dk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Ref idx="1">
              <a:schemeClr val="accent4"/>
            </a:lnRef>
          </a:insideV>
        </a:tcBdr>
        <a:fill>
          <a:noFill/>
        </a:fill>
      </a:tcStyle>
    </a:wholeTbl>
    <a:band1H>
      <a:tcStyle>
        <a:tcBdr/>
        <a:fill>
          <a:solidFill>
            <a:schemeClr val="accent4">
              <a:alpha val="40000"/>
            </a:schemeClr>
          </a:solidFill>
        </a:fill>
      </a:tcStyle>
    </a:band1H>
    <a:band2H>
      <a:tcStyle>
        <a:tcBdr/>
      </a:tcStyle>
    </a:band2H>
    <a:band1V>
      <a:tcStyle>
        <a:tcBdr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</a:tcBdr>
        <a:fill>
          <a:solidFill>
            <a:schemeClr val="accent4">
              <a:alpha val="40000"/>
            </a:schemeClr>
          </a:solidFill>
        </a:fill>
      </a:tcStyle>
    </a:band1V>
    <a:band2V>
      <a:tcStyle>
        <a:tcBdr/>
      </a:tcStyle>
    </a:band2V>
    <a:lastCol>
      <a:tcTxStyle b="on"/>
      <a:tcStyle>
        <a:tcBdr>
          <a:left>
            <a:lnRef idx="2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lastCol>
    <a:firstCol>
      <a:tcTxStyle b="on"/>
      <a:tcStyle>
        <a:tcBdr>
          <a:left>
            <a:lnRef idx="1">
              <a:schemeClr val="accent4"/>
            </a:lnRef>
          </a:left>
          <a:right>
            <a:lnRef idx="2">
              <a:schemeClr val="accent4"/>
            </a:lnRef>
          </a:right>
          <a:top>
            <a:lnRef idx="1">
              <a:schemeClr val="accent4"/>
            </a:lnRef>
          </a:top>
          <a:bottom>
            <a:lnRef idx="1">
              <a:schemeClr val="accent4"/>
            </a:lnRef>
          </a:bottom>
          <a:insideH>
            <a:lnRef idx="1">
              <a:schemeClr val="accent4"/>
            </a:lnRef>
          </a:insideH>
          <a:insideV>
            <a:ln>
              <a:noFill/>
            </a:ln>
          </a:insideV>
        </a:tcBdr>
      </a:tcStyle>
    </a:firstCol>
    <a:lastRow>
      <a:tcTxStyle b="on"/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2">
              <a:schemeClr val="accent4"/>
            </a:lnRef>
          </a:top>
          <a:bottom>
            <a:lnRef idx="2">
              <a:schemeClr val="accent4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lastRow>
    <a:firstRow>
      <a:tcTxStyle b="on">
        <a:fontRef idx="minor">
          <a:scrgbClr r="0" g="0" b="0"/>
        </a:fontRef>
        <a:schemeClr val="lt1"/>
      </a:tcTxStyle>
      <a:tcStyle>
        <a:tcBdr>
          <a:left>
            <a:lnRef idx="1">
              <a:schemeClr val="accent4"/>
            </a:lnRef>
          </a:left>
          <a:right>
            <a:lnRef idx="1">
              <a:schemeClr val="accent4"/>
            </a:lnRef>
          </a:right>
          <a:top>
            <a:lnRef idx="1">
              <a:schemeClr val="accent4"/>
            </a:lnRef>
          </a:top>
          <a:bottom>
            <a:lnRef idx="2">
              <a:schemeClr val="lt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solidFill>
            <a:schemeClr val="accent4"/>
          </a:solidFill>
        </a:fill>
      </a:tcStyle>
    </a:firstRow>
  </a:tblStyle>
  <a:tblStyle styleId="{7E9639D4-E3E2-4D34-9284-5A2195B3D0D7}" styleName="밝은 스타일 2">
    <a:wholeTbl>
      <a:tcTxStyle>
        <a:fontRef idx="minor">
          <a:scrgbClr r="0" g="0" b="0"/>
        </a:fontRef>
        <a:schemeClr val="tx1"/>
      </a:tcTxStyle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  <a:top>
            <a:lnRef idx="1">
              <a:schemeClr val="tx1"/>
            </a:lnRef>
          </a:top>
          <a:bottom>
            <a:lnRef idx="1">
              <a:schemeClr val="tx1"/>
            </a:lnRef>
          </a:bottom>
          <a:insideH>
            <a:ln>
              <a:noFill/>
            </a:ln>
          </a:insideH>
          <a:insideV>
            <a:ln>
              <a:noFill/>
            </a:ln>
          </a:insideV>
        </a:tcBdr>
        <a:fill>
          <a:noFill/>
        </a:fill>
      </a:tcStyle>
    </a:wholeTbl>
    <a:band1H>
      <a:tcStyle>
        <a:tcBdr>
          <a:top>
            <a:lnRef idx="1">
              <a:schemeClr val="tx1"/>
            </a:lnRef>
          </a:top>
          <a:bottom>
            <a:lnRef idx="1">
              <a:schemeClr val="tx1"/>
            </a:lnRef>
          </a:bottom>
        </a:tcBdr>
      </a:tcStyle>
    </a:band1H>
    <a:band1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1V>
    <a:band2V>
      <a:tcStyle>
        <a:tcBdr>
          <a:left>
            <a:lnRef idx="1">
              <a:schemeClr val="tx1"/>
            </a:lnRef>
          </a:left>
          <a:right>
            <a:lnRef idx="1">
              <a:schemeClr val="tx1"/>
            </a:lnRef>
          </a:right>
        </a:tcBdr>
      </a:tcStyle>
    </a:band2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50800" cmpd="dbl">
              <a:solidFill>
                <a:schemeClr val="tx1"/>
              </a:solidFill>
            </a:ln>
          </a:top>
        </a:tcBdr>
      </a:tcStyle>
    </a:lastRow>
    <a:firstRow>
      <a:tcTxStyle b="on">
        <a:fontRef idx="minor">
          <a:scrgbClr r="0" g="0" b="0"/>
        </a:fontRef>
        <a:schemeClr val="bg1"/>
      </a:tcTxStyle>
      <a:tcStyle>
        <a:tcBdr/>
        <a:fillRef idx="1">
          <a:schemeClr val="tx1"/>
        </a:fillRef>
      </a:tcStyle>
    </a:firstRow>
  </a:tblStyle>
  <a:tblStyle styleId="{D7AC3CCA-C797-4891-BE02-D94E43425B78}" styleName="보통 스타일 4">
    <a:wholeTbl>
      <a:tcTxStyle>
        <a:fontRef idx="minor">
          <a:scrgbClr r="0" g="0" b="0"/>
        </a:fontRef>
        <a:schemeClr val="dk1"/>
      </a:tcTxStyle>
      <a:tcStyle>
        <a:tcBdr>
          <a:left>
            <a:ln w="12700" cmpd="sng">
              <a:solidFill>
                <a:schemeClr val="dk1"/>
              </a:solidFill>
            </a:ln>
          </a:left>
          <a:right>
            <a:ln w="12700" cmpd="sng">
              <a:solidFill>
                <a:schemeClr val="dk1"/>
              </a:solidFill>
            </a:ln>
          </a:right>
          <a:top>
            <a:ln w="12700" cmpd="sng">
              <a:solidFill>
                <a:schemeClr val="dk1"/>
              </a:solidFill>
            </a:ln>
          </a:top>
          <a:bottom>
            <a:ln w="12700" cmpd="sng">
              <a:solidFill>
                <a:schemeClr val="dk1"/>
              </a:solidFill>
            </a:ln>
          </a:bottom>
          <a:insideH>
            <a:ln w="12700" cmpd="sng">
              <a:solidFill>
                <a:schemeClr val="dk1"/>
              </a:solidFill>
            </a:ln>
          </a:insideH>
          <a:insideV>
            <a:ln w="12700" cmpd="sng">
              <a:solidFill>
                <a:schemeClr val="dk1"/>
              </a:solidFill>
            </a:ln>
          </a:insideV>
        </a:tcBdr>
        <a:fill>
          <a:solidFill>
            <a:schemeClr val="dk1">
              <a:tint val="20000"/>
            </a:schemeClr>
          </a:solidFill>
        </a:fill>
      </a:tcStyle>
    </a:wholeTbl>
    <a:band1H>
      <a:tcStyle>
        <a:tcBdr/>
        <a:fill>
          <a:solidFill>
            <a:schemeClr val="dk1">
              <a:tint val="40000"/>
            </a:schemeClr>
          </a:solidFill>
        </a:fill>
      </a:tcStyle>
    </a:band1H>
    <a:band1V>
      <a:tcStyle>
        <a:tcBdr/>
        <a:fill>
          <a:solidFill>
            <a:schemeClr val="dk1">
              <a:tint val="40000"/>
            </a:schemeClr>
          </a:solidFill>
        </a:fill>
      </a:tcStyle>
    </a:band1V>
    <a:lastCol>
      <a:tcTxStyle b="on"/>
      <a:tcStyle>
        <a:tcBdr/>
      </a:tcStyle>
    </a:lastCol>
    <a:firstCol>
      <a:tcTxStyle b="on"/>
      <a:tcStyle>
        <a:tcBdr/>
      </a:tcStyle>
    </a:firstCol>
    <a:lastRow>
      <a:tcTxStyle b="on"/>
      <a:tcStyle>
        <a:tcBdr>
          <a:top>
            <a:ln w="25400" cmpd="sng">
              <a:solidFill>
                <a:schemeClr val="dk1"/>
              </a:solidFill>
            </a:ln>
          </a:top>
        </a:tcBdr>
        <a:fill>
          <a:solidFill>
            <a:schemeClr val="dk1">
              <a:tint val="20000"/>
            </a:schemeClr>
          </a:solidFill>
        </a:fill>
      </a:tcStyle>
    </a:lastRow>
    <a:firstRow>
      <a:tcTxStyle b="on"/>
      <a:tcStyle>
        <a:tcBdr/>
        <a:fill>
          <a:solidFill>
            <a:schemeClr val="dk1">
              <a:tint val="20000"/>
            </a:schemeClr>
          </a:solidFill>
        </a:fill>
      </a:tcStyle>
    </a:firstRow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014" autoAdjust="0"/>
    <p:restoredTop sz="94660"/>
  </p:normalViewPr>
  <p:slideViewPr>
    <p:cSldViewPr snapToGrid="0">
      <p:cViewPr varScale="1">
        <p:scale>
          <a:sx n="114" d="100"/>
          <a:sy n="114" d="100"/>
        </p:scale>
        <p:origin x="474" y="96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8" Type="http://schemas.openxmlformats.org/officeDocument/2006/relationships/slide" Target="slides/slide7.xml"/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" Type="http://schemas.openxmlformats.org/officeDocument/2006/relationships/slide" Target="slides/slide2.xml"/><Relationship Id="rId21" Type="http://schemas.openxmlformats.org/officeDocument/2006/relationships/slide" Target="slides/slide20.xml"/><Relationship Id="rId7" Type="http://schemas.openxmlformats.org/officeDocument/2006/relationships/slide" Target="slides/slide6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0" Type="http://schemas.openxmlformats.org/officeDocument/2006/relationships/slide" Target="slides/slide19.xml"/><Relationship Id="rId29" Type="http://schemas.openxmlformats.org/officeDocument/2006/relationships/presProps" Target="presProps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tableStyles" Target="tableStyles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theme" Target="theme/theme1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viewProps" Target="viewProps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589213" y="2514600"/>
            <a:ext cx="8915399" cy="2262781"/>
          </a:xfrm>
        </p:spPr>
        <p:txBody>
          <a:bodyPr anchor="b">
            <a:normAutofit/>
          </a:bodyPr>
          <a:lstStyle>
            <a:lvl1pPr>
              <a:defRPr sz="540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589213" y="4777379"/>
            <a:ext cx="8915399" cy="1126283"/>
          </a:xfrm>
        </p:spPr>
        <p:txBody>
          <a:bodyPr anchor="t"/>
          <a:lstStyle>
            <a:lvl1pPr marL="0" indent="0" algn="l">
              <a:buNone/>
              <a:defRPr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6"/>
          <p:cNvSpPr/>
          <p:nvPr/>
        </p:nvSpPr>
        <p:spPr bwMode="auto">
          <a:xfrm>
            <a:off x="0" y="4323810"/>
            <a:ext cx="1744652" cy="778589"/>
          </a:xfrm>
          <a:custGeom>
            <a:avLst/>
            <a:gdLst/>
            <a:ahLst/>
            <a:cxnLst/>
            <a:rect l="0" t="0" r="r" b="b"/>
            <a:pathLst>
              <a:path w="372" h="166">
                <a:moveTo>
                  <a:pt x="287" y="166"/>
                </a:moveTo>
                <a:cubicBezTo>
                  <a:pt x="290" y="166"/>
                  <a:pt x="292" y="165"/>
                  <a:pt x="293" y="164"/>
                </a:cubicBezTo>
                <a:cubicBezTo>
                  <a:pt x="293" y="163"/>
                  <a:pt x="294" y="163"/>
                  <a:pt x="294" y="163"/>
                </a:cubicBezTo>
                <a:cubicBezTo>
                  <a:pt x="370" y="87"/>
                  <a:pt x="370" y="87"/>
                  <a:pt x="370" y="87"/>
                </a:cubicBezTo>
                <a:cubicBezTo>
                  <a:pt x="372" y="85"/>
                  <a:pt x="372" y="81"/>
                  <a:pt x="370" y="78"/>
                </a:cubicBezTo>
                <a:cubicBezTo>
                  <a:pt x="294" y="3"/>
                  <a:pt x="294" y="3"/>
                  <a:pt x="294" y="3"/>
                </a:cubicBezTo>
                <a:cubicBezTo>
                  <a:pt x="294" y="2"/>
                  <a:pt x="293" y="2"/>
                  <a:pt x="293" y="2"/>
                </a:cubicBezTo>
                <a:cubicBezTo>
                  <a:pt x="292" y="1"/>
                  <a:pt x="290" y="0"/>
                  <a:pt x="287" y="0"/>
                </a:cubicBezTo>
                <a:cubicBezTo>
                  <a:pt x="0" y="0"/>
                  <a:pt x="0" y="0"/>
                  <a:pt x="0" y="0"/>
                </a:cubicBezTo>
                <a:cubicBezTo>
                  <a:pt x="0" y="166"/>
                  <a:pt x="0" y="166"/>
                  <a:pt x="0" y="166"/>
                </a:cubicBezTo>
                <a:lnTo>
                  <a:pt x="287" y="166"/>
                </a:ln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4529540"/>
            <a:ext cx="779767" cy="365125"/>
          </a:xfrm>
        </p:spPr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6120471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09600"/>
            <a:ext cx="8915399" cy="311704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62501656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3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3275012" y="3505200"/>
            <a:ext cx="7536554" cy="381000"/>
          </a:xfrm>
        </p:spPr>
        <p:txBody>
          <a:bodyPr anchor="ctr">
            <a:noAutofit/>
          </a:bodyPr>
          <a:lstStyle>
            <a:lvl1pPr marL="0" indent="0">
              <a:buFontTx/>
              <a:buNone/>
              <a:defRPr sz="1600">
                <a:solidFill>
                  <a:schemeClr val="tx1">
                    <a:lumMod val="50000"/>
                    <a:lumOff val="50000"/>
                  </a:schemeClr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4354046"/>
            <a:ext cx="8915399" cy="1555864"/>
          </a:xfrm>
        </p:spPr>
        <p:txBody>
          <a:bodyPr anchor="ctr">
            <a:normAutofit/>
          </a:bodyPr>
          <a:lstStyle>
            <a:lvl1pPr marL="0" indent="0" algn="l">
              <a:buNone/>
              <a:defRPr sz="18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236935774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2438400"/>
            <a:ext cx="8915400" cy="2724845"/>
          </a:xfrm>
        </p:spPr>
        <p:txBody>
          <a:bodyPr anchor="b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66085756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Title 1"/>
          <p:cNvSpPr>
            <a:spLocks noGrp="1"/>
          </p:cNvSpPr>
          <p:nvPr>
            <p:ph type="title"/>
          </p:nvPr>
        </p:nvSpPr>
        <p:spPr>
          <a:xfrm>
            <a:off x="2849949" y="609600"/>
            <a:ext cx="8393926" cy="2895600"/>
          </a:xfrm>
        </p:spPr>
        <p:txBody>
          <a:bodyPr anchor="ctr">
            <a:normAutofit/>
          </a:bodyPr>
          <a:lstStyle>
            <a:lvl1pPr algn="l">
              <a:defRPr sz="48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1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7" name="TextBox 16"/>
          <p:cNvSpPr txBox="1"/>
          <p:nvPr/>
        </p:nvSpPr>
        <p:spPr>
          <a:xfrm>
            <a:off x="2467652" y="648005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“</a:t>
            </a:r>
          </a:p>
        </p:txBody>
      </p:sp>
      <p:sp>
        <p:nvSpPr>
          <p:cNvPr id="18" name="TextBox 17"/>
          <p:cNvSpPr txBox="1"/>
          <p:nvPr/>
        </p:nvSpPr>
        <p:spPr>
          <a:xfrm>
            <a:off x="11114852" y="2905306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baseline="0" dirty="0">
                <a:ln w="3175" cmpd="sng">
                  <a:noFill/>
                </a:ln>
                <a:solidFill>
                  <a:schemeClr val="accent1"/>
                </a:solidFill>
                <a:effectLst/>
                <a:latin typeface="Arial"/>
              </a:rPr>
              <a:t>”</a:t>
            </a:r>
          </a:p>
        </p:txBody>
      </p:sp>
    </p:spTree>
    <p:extLst>
      <p:ext uri="{BB962C8B-B14F-4D97-AF65-F5344CB8AC3E}">
        <p14:creationId xmlns:p14="http://schemas.microsoft.com/office/powerpoint/2010/main" val="3293821325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627407"/>
            <a:ext cx="8915399" cy="2880020"/>
          </a:xfrm>
        </p:spPr>
        <p:txBody>
          <a:bodyPr anchor="ctr">
            <a:normAutofit/>
          </a:bodyPr>
          <a:lstStyle>
            <a:lvl1pPr algn="l">
              <a:defRPr sz="4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1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2589212" y="4343400"/>
            <a:ext cx="8915400" cy="838200"/>
          </a:xfrm>
        </p:spPr>
        <p:txBody>
          <a:bodyPr anchor="b">
            <a:noAutofit/>
          </a:bodyPr>
          <a:lstStyle>
            <a:lvl1pPr marL="0" indent="0">
              <a:buFontTx/>
              <a:buNone/>
              <a:defRPr sz="2400">
                <a:solidFill>
                  <a:schemeClr val="accent1"/>
                </a:solidFill>
              </a:defRPr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181600"/>
            <a:ext cx="8915400" cy="729622"/>
          </a:xfrm>
        </p:spPr>
        <p:txBody>
          <a:bodyPr vert="horz" lIns="91440" tIns="45720" rIns="91440" bIns="45720" rtlCol="0" anchor="t">
            <a:normAutofit/>
          </a:bodyPr>
          <a:lstStyle>
            <a:lvl1pPr>
              <a:buNone/>
              <a:defRPr lang="en-US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</a:lstStyle>
          <a:p>
            <a:pPr marL="0" lvl="0" indent="0">
              <a:buNone/>
            </a:pPr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33293179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1279329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9294812" y="627405"/>
            <a:ext cx="2207601" cy="5283817"/>
          </a:xfrm>
        </p:spPr>
        <p:txBody>
          <a:bodyPr vert="eaVert" anchor="ctr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2589212" y="627405"/>
            <a:ext cx="6477000" cy="5283817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5661810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92925" y="624110"/>
            <a:ext cx="8911687" cy="1280890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2589212" y="2133600"/>
            <a:ext cx="8915400" cy="3777622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8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52411999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2058750"/>
            <a:ext cx="8915399" cy="1468800"/>
          </a:xfrm>
        </p:spPr>
        <p:txBody>
          <a:bodyPr anchor="b"/>
          <a:lstStyle>
            <a:lvl1pPr algn="l">
              <a:defRPr sz="40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3530129"/>
            <a:ext cx="8915399" cy="860400"/>
          </a:xfrm>
        </p:spPr>
        <p:txBody>
          <a:bodyPr anchor="t"/>
          <a:lstStyle>
            <a:lvl1pPr marL="0" indent="0" algn="l">
              <a:buNone/>
              <a:defRPr sz="2000">
                <a:solidFill>
                  <a:schemeClr val="tx1">
                    <a:lumMod val="65000"/>
                    <a:lumOff val="35000"/>
                  </a:schemeClr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31781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3244139"/>
            <a:ext cx="779767" cy="365125"/>
          </a:xfrm>
        </p:spPr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62669732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8" name="Title 7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2589212" y="2133600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7190747" y="2126222"/>
            <a:ext cx="4313864" cy="3777622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0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1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81033974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Title 9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939373" y="1972703"/>
            <a:ext cx="3992732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2589212" y="2548966"/>
            <a:ext cx="4342893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7506629" y="1969475"/>
            <a:ext cx="3999001" cy="576262"/>
          </a:xfrm>
        </p:spPr>
        <p:txBody>
          <a:bodyPr anchor="b">
            <a:noAutofit/>
          </a:bodyPr>
          <a:lstStyle>
            <a:lvl1pPr marL="0" indent="0">
              <a:buNone/>
              <a:defRPr sz="2400" b="0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7166957" y="2545738"/>
            <a:ext cx="4338674" cy="3354060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12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13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531812" y="787782"/>
            <a:ext cx="779767" cy="365125"/>
          </a:xfrm>
        </p:spPr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75731228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85962613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821019911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2" y="446088"/>
            <a:ext cx="3505199" cy="976312"/>
          </a:xfrm>
        </p:spPr>
        <p:txBody>
          <a:bodyPr anchor="b"/>
          <a:lstStyle>
            <a:lvl1pPr algn="l">
              <a:defRPr sz="20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6323012" y="446088"/>
            <a:ext cx="5181600" cy="5414963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2" y="1598613"/>
            <a:ext cx="3505199" cy="4262436"/>
          </a:xfrm>
        </p:spPr>
        <p:txBody>
          <a:bodyPr/>
          <a:lstStyle>
            <a:lvl1pPr marL="0" indent="0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71437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6569358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589213" y="4800600"/>
            <a:ext cx="8915400" cy="566738"/>
          </a:xfrm>
        </p:spPr>
        <p:txBody>
          <a:bodyPr anchor="b">
            <a:normAutofit/>
          </a:bodyPr>
          <a:lstStyle>
            <a:lvl1pPr algn="l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2589212" y="634965"/>
            <a:ext cx="8915400" cy="3854970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2589213" y="5367338"/>
            <a:ext cx="8915400" cy="493712"/>
          </a:xfrm>
        </p:spPr>
        <p:txBody>
          <a:bodyPr>
            <a:normAutofit/>
          </a:bodyPr>
          <a:lstStyle>
            <a:lvl1pPr marL="0" indent="0">
              <a:buNone/>
              <a:defRPr sz="12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Freeform 11"/>
          <p:cNvSpPr/>
          <p:nvPr/>
        </p:nvSpPr>
        <p:spPr bwMode="auto">
          <a:xfrm flipV="1">
            <a:off x="-4189" y="4911725"/>
            <a:ext cx="1588527" cy="507297"/>
          </a:xfrm>
          <a:custGeom>
            <a:avLst/>
            <a:gdLst/>
            <a:ahLst/>
            <a:cxnLst/>
            <a:rect l="l" t="t" r="r" b="b"/>
            <a:pathLst>
              <a:path w="9248" h="10000">
                <a:moveTo>
                  <a:pt x="9248" y="4701"/>
                </a:moveTo>
                <a:lnTo>
                  <a:pt x="7915" y="188"/>
                </a:lnTo>
                <a:cubicBezTo>
                  <a:pt x="7906" y="156"/>
                  <a:pt x="7895" y="126"/>
                  <a:pt x="7886" y="94"/>
                </a:cubicBezTo>
                <a:cubicBezTo>
                  <a:pt x="7859" y="0"/>
                  <a:pt x="7831" y="0"/>
                  <a:pt x="7803" y="0"/>
                </a:cubicBezTo>
                <a:lnTo>
                  <a:pt x="7275" y="0"/>
                </a:lnTo>
                <a:lnTo>
                  <a:pt x="0" y="70"/>
                </a:lnTo>
                <a:cubicBezTo>
                  <a:pt x="8" y="3380"/>
                  <a:pt x="17" y="6690"/>
                  <a:pt x="25" y="10000"/>
                </a:cubicBezTo>
                <a:lnTo>
                  <a:pt x="7275" y="9966"/>
                </a:lnTo>
                <a:lnTo>
                  <a:pt x="7803" y="9966"/>
                </a:lnTo>
                <a:cubicBezTo>
                  <a:pt x="7831" y="9966"/>
                  <a:pt x="7859" y="9872"/>
                  <a:pt x="7886" y="9872"/>
                </a:cubicBezTo>
                <a:cubicBezTo>
                  <a:pt x="7886" y="9778"/>
                  <a:pt x="7915" y="9778"/>
                  <a:pt x="7915" y="9778"/>
                </a:cubicBezTo>
                <a:lnTo>
                  <a:pt x="9248" y="5265"/>
                </a:lnTo>
                <a:cubicBezTo>
                  <a:pt x="9303" y="5077"/>
                  <a:pt x="9303" y="4889"/>
                  <a:pt x="9248" y="4701"/>
                </a:cubicBezTo>
                <a:close/>
              </a:path>
            </a:pathLst>
          </a:custGeom>
          <a:solidFill>
            <a:schemeClr val="accent1"/>
          </a:solidFill>
          <a:ln>
            <a:noFill/>
          </a:ln>
        </p:spPr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>
          <a:xfrm>
            <a:off x="531812" y="4983087"/>
            <a:ext cx="779767" cy="365125"/>
          </a:xfrm>
        </p:spPr>
        <p:txBody>
          <a:bodyPr/>
          <a:lstStyle/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15752444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13" Type="http://schemas.openxmlformats.org/officeDocument/2006/relationships/slideLayout" Target="../slideLayouts/slideLayout13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slideLayout" Target="../slideLayouts/slideLayout12.xml"/><Relationship Id="rId17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6" Type="http://schemas.openxmlformats.org/officeDocument/2006/relationships/slideLayout" Target="../slideLayouts/slideLayout16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5" Type="http://schemas.openxmlformats.org/officeDocument/2006/relationships/slideLayout" Target="../slideLayouts/slideLayout1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Relationship Id="rId14" Type="http://schemas.openxmlformats.org/officeDocument/2006/relationships/slideLayout" Target="../slideLayouts/slideLayout14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2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22"/>
          <p:cNvGrpSpPr/>
          <p:nvPr/>
        </p:nvGrpSpPr>
        <p:grpSpPr>
          <a:xfrm>
            <a:off x="1" y="228600"/>
            <a:ext cx="2851516" cy="6638628"/>
            <a:chOff x="2487613" y="285750"/>
            <a:chExt cx="2428875" cy="5654676"/>
          </a:xfrm>
        </p:grpSpPr>
        <p:sp>
          <p:nvSpPr>
            <p:cNvPr id="24" name="Freeform 11"/>
            <p:cNvSpPr/>
            <p:nvPr/>
          </p:nvSpPr>
          <p:spPr bwMode="auto">
            <a:xfrm>
              <a:off x="2487613" y="2284413"/>
              <a:ext cx="85725" cy="533400"/>
            </a:xfrm>
            <a:custGeom>
              <a:avLst/>
              <a:gdLst/>
              <a:ahLst/>
              <a:cxnLst/>
              <a:rect l="0" t="0" r="r" b="b"/>
              <a:pathLst>
                <a:path w="22" h="136">
                  <a:moveTo>
                    <a:pt x="22" y="136"/>
                  </a:moveTo>
                  <a:cubicBezTo>
                    <a:pt x="20" y="117"/>
                    <a:pt x="19" y="99"/>
                    <a:pt x="17" y="80"/>
                  </a:cubicBezTo>
                  <a:cubicBezTo>
                    <a:pt x="11" y="54"/>
                    <a:pt x="6" y="27"/>
                    <a:pt x="0" y="0"/>
                  </a:cubicBezTo>
                  <a:cubicBezTo>
                    <a:pt x="0" y="35"/>
                    <a:pt x="0" y="35"/>
                    <a:pt x="0" y="35"/>
                  </a:cubicBezTo>
                  <a:cubicBezTo>
                    <a:pt x="6" y="64"/>
                    <a:pt x="13" y="94"/>
                    <a:pt x="20" y="124"/>
                  </a:cubicBezTo>
                  <a:cubicBezTo>
                    <a:pt x="20" y="128"/>
                    <a:pt x="21" y="132"/>
                    <a:pt x="22" y="136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5" name="Freeform 12"/>
            <p:cNvSpPr/>
            <p:nvPr/>
          </p:nvSpPr>
          <p:spPr bwMode="auto">
            <a:xfrm>
              <a:off x="2597151" y="2779713"/>
              <a:ext cx="550863" cy="1978025"/>
            </a:xfrm>
            <a:custGeom>
              <a:avLst/>
              <a:gdLst/>
              <a:ahLst/>
              <a:cxnLst/>
              <a:rect l="0" t="0" r="r" b="b"/>
              <a:pathLst>
                <a:path w="140" h="504">
                  <a:moveTo>
                    <a:pt x="86" y="350"/>
                  </a:moveTo>
                  <a:cubicBezTo>
                    <a:pt x="103" y="402"/>
                    <a:pt x="120" y="453"/>
                    <a:pt x="139" y="504"/>
                  </a:cubicBezTo>
                  <a:cubicBezTo>
                    <a:pt x="139" y="495"/>
                    <a:pt x="139" y="487"/>
                    <a:pt x="140" y="478"/>
                  </a:cubicBezTo>
                  <a:cubicBezTo>
                    <a:pt x="124" y="435"/>
                    <a:pt x="109" y="391"/>
                    <a:pt x="95" y="347"/>
                  </a:cubicBezTo>
                  <a:cubicBezTo>
                    <a:pt x="58" y="233"/>
                    <a:pt x="27" y="117"/>
                    <a:pt x="0" y="0"/>
                  </a:cubicBezTo>
                  <a:cubicBezTo>
                    <a:pt x="2" y="20"/>
                    <a:pt x="4" y="41"/>
                    <a:pt x="6" y="61"/>
                  </a:cubicBezTo>
                  <a:cubicBezTo>
                    <a:pt x="30" y="158"/>
                    <a:pt x="56" y="255"/>
                    <a:pt x="86" y="35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6" name="Freeform 13"/>
            <p:cNvSpPr/>
            <p:nvPr/>
          </p:nvSpPr>
          <p:spPr bwMode="auto">
            <a:xfrm>
              <a:off x="3175001" y="4730750"/>
              <a:ext cx="519113" cy="1209675"/>
            </a:xfrm>
            <a:custGeom>
              <a:avLst/>
              <a:gdLst/>
              <a:ahLst/>
              <a:cxnLst/>
              <a:rect l="0" t="0" r="r" b="b"/>
              <a:pathLst>
                <a:path w="132" h="308">
                  <a:moveTo>
                    <a:pt x="8" y="22"/>
                  </a:moveTo>
                  <a:cubicBezTo>
                    <a:pt x="5" y="15"/>
                    <a:pt x="2" y="8"/>
                    <a:pt x="0" y="0"/>
                  </a:cubicBezTo>
                  <a:cubicBezTo>
                    <a:pt x="0" y="10"/>
                    <a:pt x="0" y="19"/>
                    <a:pt x="0" y="29"/>
                  </a:cubicBezTo>
                  <a:cubicBezTo>
                    <a:pt x="21" y="85"/>
                    <a:pt x="44" y="140"/>
                    <a:pt x="68" y="194"/>
                  </a:cubicBezTo>
                  <a:cubicBezTo>
                    <a:pt x="85" y="232"/>
                    <a:pt x="104" y="270"/>
                    <a:pt x="123" y="308"/>
                  </a:cubicBezTo>
                  <a:cubicBezTo>
                    <a:pt x="132" y="308"/>
                    <a:pt x="132" y="308"/>
                    <a:pt x="132" y="308"/>
                  </a:cubicBezTo>
                  <a:cubicBezTo>
                    <a:pt x="113" y="269"/>
                    <a:pt x="94" y="230"/>
                    <a:pt x="77" y="190"/>
                  </a:cubicBezTo>
                  <a:cubicBezTo>
                    <a:pt x="52" y="135"/>
                    <a:pt x="29" y="79"/>
                    <a:pt x="8" y="22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7" name="Freeform 14"/>
            <p:cNvSpPr/>
            <p:nvPr/>
          </p:nvSpPr>
          <p:spPr bwMode="auto">
            <a:xfrm>
              <a:off x="3305176" y="5630863"/>
              <a:ext cx="146050" cy="309563"/>
            </a:xfrm>
            <a:custGeom>
              <a:avLst/>
              <a:gdLst/>
              <a:ahLst/>
              <a:cxnLst/>
              <a:rect l="0" t="0" r="r" b="b"/>
              <a:pathLst>
                <a:path w="37" h="79">
                  <a:moveTo>
                    <a:pt x="28" y="79"/>
                  </a:moveTo>
                  <a:cubicBezTo>
                    <a:pt x="37" y="79"/>
                    <a:pt x="37" y="79"/>
                    <a:pt x="37" y="79"/>
                  </a:cubicBezTo>
                  <a:cubicBezTo>
                    <a:pt x="24" y="53"/>
                    <a:pt x="12" y="27"/>
                    <a:pt x="0" y="0"/>
                  </a:cubicBezTo>
                  <a:cubicBezTo>
                    <a:pt x="8" y="27"/>
                    <a:pt x="17" y="53"/>
                    <a:pt x="28" y="79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8" name="Freeform 15"/>
            <p:cNvSpPr/>
            <p:nvPr/>
          </p:nvSpPr>
          <p:spPr bwMode="auto">
            <a:xfrm>
              <a:off x="2573338" y="2817813"/>
              <a:ext cx="700088" cy="2835275"/>
            </a:xfrm>
            <a:custGeom>
              <a:avLst/>
              <a:gdLst/>
              <a:ahLst/>
              <a:cxnLst/>
              <a:rect l="0" t="0" r="r" b="b"/>
              <a:pathLst>
                <a:path w="178" h="722">
                  <a:moveTo>
                    <a:pt x="162" y="660"/>
                  </a:moveTo>
                  <a:cubicBezTo>
                    <a:pt x="145" y="618"/>
                    <a:pt x="130" y="576"/>
                    <a:pt x="116" y="534"/>
                  </a:cubicBezTo>
                  <a:cubicBezTo>
                    <a:pt x="84" y="437"/>
                    <a:pt x="59" y="337"/>
                    <a:pt x="40" y="236"/>
                  </a:cubicBezTo>
                  <a:cubicBezTo>
                    <a:pt x="29" y="175"/>
                    <a:pt x="20" y="113"/>
                    <a:pt x="12" y="51"/>
                  </a:cubicBezTo>
                  <a:cubicBezTo>
                    <a:pt x="8" y="34"/>
                    <a:pt x="4" y="17"/>
                    <a:pt x="0" y="0"/>
                  </a:cubicBezTo>
                  <a:cubicBezTo>
                    <a:pt x="8" y="79"/>
                    <a:pt x="19" y="159"/>
                    <a:pt x="33" y="237"/>
                  </a:cubicBezTo>
                  <a:cubicBezTo>
                    <a:pt x="51" y="339"/>
                    <a:pt x="76" y="439"/>
                    <a:pt x="107" y="537"/>
                  </a:cubicBezTo>
                  <a:cubicBezTo>
                    <a:pt x="123" y="586"/>
                    <a:pt x="141" y="634"/>
                    <a:pt x="160" y="681"/>
                  </a:cubicBezTo>
                  <a:cubicBezTo>
                    <a:pt x="166" y="695"/>
                    <a:pt x="172" y="708"/>
                    <a:pt x="178" y="722"/>
                  </a:cubicBezTo>
                  <a:cubicBezTo>
                    <a:pt x="176" y="717"/>
                    <a:pt x="175" y="713"/>
                    <a:pt x="174" y="708"/>
                  </a:cubicBezTo>
                  <a:cubicBezTo>
                    <a:pt x="169" y="692"/>
                    <a:pt x="165" y="676"/>
                    <a:pt x="162" y="66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29" name="Freeform 16"/>
            <p:cNvSpPr/>
            <p:nvPr/>
          </p:nvSpPr>
          <p:spPr bwMode="auto">
            <a:xfrm>
              <a:off x="2506663" y="285750"/>
              <a:ext cx="90488" cy="2493963"/>
            </a:xfrm>
            <a:custGeom>
              <a:avLst/>
              <a:gdLst/>
              <a:ahLst/>
              <a:cxnLst/>
              <a:rect l="0" t="0" r="r" b="b"/>
              <a:pathLst>
                <a:path w="23" h="635">
                  <a:moveTo>
                    <a:pt x="11" y="577"/>
                  </a:moveTo>
                  <a:cubicBezTo>
                    <a:pt x="12" y="581"/>
                    <a:pt x="12" y="585"/>
                    <a:pt x="12" y="589"/>
                  </a:cubicBezTo>
                  <a:cubicBezTo>
                    <a:pt x="15" y="603"/>
                    <a:pt x="19" y="617"/>
                    <a:pt x="22" y="632"/>
                  </a:cubicBezTo>
                  <a:cubicBezTo>
                    <a:pt x="22" y="633"/>
                    <a:pt x="22" y="634"/>
                    <a:pt x="23" y="635"/>
                  </a:cubicBezTo>
                  <a:cubicBezTo>
                    <a:pt x="21" y="615"/>
                    <a:pt x="19" y="596"/>
                    <a:pt x="17" y="576"/>
                  </a:cubicBezTo>
                  <a:cubicBezTo>
                    <a:pt x="9" y="474"/>
                    <a:pt x="5" y="372"/>
                    <a:pt x="5" y="269"/>
                  </a:cubicBezTo>
                  <a:cubicBezTo>
                    <a:pt x="6" y="179"/>
                    <a:pt x="9" y="90"/>
                    <a:pt x="15" y="0"/>
                  </a:cubicBezTo>
                  <a:cubicBezTo>
                    <a:pt x="12" y="0"/>
                    <a:pt x="12" y="0"/>
                    <a:pt x="12" y="0"/>
                  </a:cubicBezTo>
                  <a:cubicBezTo>
                    <a:pt x="5" y="89"/>
                    <a:pt x="2" y="179"/>
                    <a:pt x="1" y="269"/>
                  </a:cubicBezTo>
                  <a:cubicBezTo>
                    <a:pt x="0" y="372"/>
                    <a:pt x="3" y="474"/>
                    <a:pt x="11" y="577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0" name="Freeform 17"/>
            <p:cNvSpPr/>
            <p:nvPr/>
          </p:nvSpPr>
          <p:spPr bwMode="auto">
            <a:xfrm>
              <a:off x="2554288" y="2598738"/>
              <a:ext cx="66675" cy="420688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0" y="0"/>
                  </a:moveTo>
                  <a:cubicBezTo>
                    <a:pt x="2" y="19"/>
                    <a:pt x="3" y="37"/>
                    <a:pt x="5" y="56"/>
                  </a:cubicBezTo>
                  <a:cubicBezTo>
                    <a:pt x="9" y="73"/>
                    <a:pt x="13" y="90"/>
                    <a:pt x="17" y="107"/>
                  </a:cubicBezTo>
                  <a:cubicBezTo>
                    <a:pt x="15" y="87"/>
                    <a:pt x="13" y="66"/>
                    <a:pt x="11" y="46"/>
                  </a:cubicBezTo>
                  <a:cubicBezTo>
                    <a:pt x="10" y="45"/>
                    <a:pt x="10" y="44"/>
                    <a:pt x="10" y="43"/>
                  </a:cubicBezTo>
                  <a:cubicBezTo>
                    <a:pt x="7" y="28"/>
                    <a:pt x="3" y="1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1" name="Freeform 18"/>
            <p:cNvSpPr/>
            <p:nvPr/>
          </p:nvSpPr>
          <p:spPr bwMode="auto">
            <a:xfrm>
              <a:off x="3143251" y="4757738"/>
              <a:ext cx="161925" cy="873125"/>
            </a:xfrm>
            <a:custGeom>
              <a:avLst/>
              <a:gdLst/>
              <a:ahLst/>
              <a:cxnLst/>
              <a:rect l="0" t="0" r="r" b="b"/>
              <a:pathLst>
                <a:path w="41" h="222">
                  <a:moveTo>
                    <a:pt x="0" y="0"/>
                  </a:moveTo>
                  <a:cubicBezTo>
                    <a:pt x="0" y="31"/>
                    <a:pt x="2" y="62"/>
                    <a:pt x="5" y="93"/>
                  </a:cubicBezTo>
                  <a:cubicBezTo>
                    <a:pt x="8" y="117"/>
                    <a:pt x="12" y="142"/>
                    <a:pt x="17" y="166"/>
                  </a:cubicBezTo>
                  <a:cubicBezTo>
                    <a:pt x="19" y="172"/>
                    <a:pt x="22" y="178"/>
                    <a:pt x="24" y="184"/>
                  </a:cubicBezTo>
                  <a:cubicBezTo>
                    <a:pt x="30" y="197"/>
                    <a:pt x="35" y="209"/>
                    <a:pt x="41" y="222"/>
                  </a:cubicBezTo>
                  <a:cubicBezTo>
                    <a:pt x="40" y="219"/>
                    <a:pt x="39" y="215"/>
                    <a:pt x="38" y="212"/>
                  </a:cubicBezTo>
                  <a:cubicBezTo>
                    <a:pt x="26" y="172"/>
                    <a:pt x="18" y="132"/>
                    <a:pt x="13" y="92"/>
                  </a:cubicBezTo>
                  <a:cubicBezTo>
                    <a:pt x="11" y="68"/>
                    <a:pt x="9" y="45"/>
                    <a:pt x="8" y="22"/>
                  </a:cubicBezTo>
                  <a:cubicBezTo>
                    <a:pt x="8" y="21"/>
                    <a:pt x="7" y="20"/>
                    <a:pt x="7" y="18"/>
                  </a:cubicBezTo>
                  <a:cubicBezTo>
                    <a:pt x="5" y="12"/>
                    <a:pt x="2" y="6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2" name="Freeform 19"/>
            <p:cNvSpPr/>
            <p:nvPr/>
          </p:nvSpPr>
          <p:spPr bwMode="auto">
            <a:xfrm>
              <a:off x="3148013" y="1282700"/>
              <a:ext cx="1768475" cy="3448050"/>
            </a:xfrm>
            <a:custGeom>
              <a:avLst/>
              <a:gdLst/>
              <a:ahLst/>
              <a:cxnLst/>
              <a:rect l="0" t="0" r="r" b="b"/>
              <a:pathLst>
                <a:path w="450" h="878">
                  <a:moveTo>
                    <a:pt x="7" y="854"/>
                  </a:moveTo>
                  <a:cubicBezTo>
                    <a:pt x="10" y="772"/>
                    <a:pt x="26" y="691"/>
                    <a:pt x="50" y="613"/>
                  </a:cubicBezTo>
                  <a:cubicBezTo>
                    <a:pt x="75" y="535"/>
                    <a:pt x="109" y="460"/>
                    <a:pt x="149" y="388"/>
                  </a:cubicBezTo>
                  <a:cubicBezTo>
                    <a:pt x="189" y="316"/>
                    <a:pt x="235" y="248"/>
                    <a:pt x="285" y="183"/>
                  </a:cubicBezTo>
                  <a:cubicBezTo>
                    <a:pt x="310" y="151"/>
                    <a:pt x="337" y="119"/>
                    <a:pt x="364" y="89"/>
                  </a:cubicBezTo>
                  <a:cubicBezTo>
                    <a:pt x="378" y="74"/>
                    <a:pt x="392" y="58"/>
                    <a:pt x="406" y="44"/>
                  </a:cubicBezTo>
                  <a:cubicBezTo>
                    <a:pt x="421" y="29"/>
                    <a:pt x="435" y="15"/>
                    <a:pt x="450" y="1"/>
                  </a:cubicBezTo>
                  <a:cubicBezTo>
                    <a:pt x="450" y="0"/>
                    <a:pt x="450" y="0"/>
                    <a:pt x="450" y="0"/>
                  </a:cubicBezTo>
                  <a:cubicBezTo>
                    <a:pt x="434" y="14"/>
                    <a:pt x="420" y="28"/>
                    <a:pt x="405" y="43"/>
                  </a:cubicBezTo>
                  <a:cubicBezTo>
                    <a:pt x="391" y="57"/>
                    <a:pt x="377" y="72"/>
                    <a:pt x="363" y="88"/>
                  </a:cubicBezTo>
                  <a:cubicBezTo>
                    <a:pt x="335" y="118"/>
                    <a:pt x="308" y="149"/>
                    <a:pt x="283" y="181"/>
                  </a:cubicBezTo>
                  <a:cubicBezTo>
                    <a:pt x="232" y="246"/>
                    <a:pt x="185" y="314"/>
                    <a:pt x="145" y="386"/>
                  </a:cubicBezTo>
                  <a:cubicBezTo>
                    <a:pt x="104" y="457"/>
                    <a:pt x="70" y="533"/>
                    <a:pt x="45" y="611"/>
                  </a:cubicBezTo>
                  <a:cubicBezTo>
                    <a:pt x="19" y="690"/>
                    <a:pt x="3" y="771"/>
                    <a:pt x="0" y="854"/>
                  </a:cubicBezTo>
                  <a:cubicBezTo>
                    <a:pt x="0" y="856"/>
                    <a:pt x="0" y="857"/>
                    <a:pt x="0" y="859"/>
                  </a:cubicBezTo>
                  <a:cubicBezTo>
                    <a:pt x="2" y="865"/>
                    <a:pt x="4" y="872"/>
                    <a:pt x="7" y="878"/>
                  </a:cubicBezTo>
                  <a:cubicBezTo>
                    <a:pt x="7" y="870"/>
                    <a:pt x="7" y="862"/>
                    <a:pt x="7" y="85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3" name="Freeform 20"/>
            <p:cNvSpPr/>
            <p:nvPr/>
          </p:nvSpPr>
          <p:spPr bwMode="auto">
            <a:xfrm>
              <a:off x="3273426" y="5653088"/>
              <a:ext cx="138113" cy="287338"/>
            </a:xfrm>
            <a:custGeom>
              <a:avLst/>
              <a:gdLst/>
              <a:ahLst/>
              <a:cxnLst/>
              <a:rect l="0" t="0" r="r" b="b"/>
              <a:pathLst>
                <a:path w="35" h="73">
                  <a:moveTo>
                    <a:pt x="0" y="0"/>
                  </a:moveTo>
                  <a:cubicBezTo>
                    <a:pt x="7" y="24"/>
                    <a:pt x="16" y="49"/>
                    <a:pt x="26" y="73"/>
                  </a:cubicBezTo>
                  <a:cubicBezTo>
                    <a:pt x="35" y="73"/>
                    <a:pt x="35" y="73"/>
                    <a:pt x="35" y="73"/>
                  </a:cubicBezTo>
                  <a:cubicBezTo>
                    <a:pt x="23" y="49"/>
                    <a:pt x="11" y="24"/>
                    <a:pt x="0" y="0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4" name="Freeform 21"/>
            <p:cNvSpPr/>
            <p:nvPr/>
          </p:nvSpPr>
          <p:spPr bwMode="auto">
            <a:xfrm>
              <a:off x="3143251" y="4656138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7" y="44"/>
                  </a:moveTo>
                  <a:cubicBezTo>
                    <a:pt x="7" y="46"/>
                    <a:pt x="8" y="47"/>
                    <a:pt x="8" y="48"/>
                  </a:cubicBezTo>
                  <a:cubicBezTo>
                    <a:pt x="8" y="38"/>
                    <a:pt x="8" y="29"/>
                    <a:pt x="8" y="19"/>
                  </a:cubicBezTo>
                  <a:cubicBezTo>
                    <a:pt x="5" y="13"/>
                    <a:pt x="3" y="6"/>
                    <a:pt x="1" y="0"/>
                  </a:cubicBezTo>
                  <a:cubicBezTo>
                    <a:pt x="0" y="9"/>
                    <a:pt x="0" y="17"/>
                    <a:pt x="0" y="26"/>
                  </a:cubicBezTo>
                  <a:cubicBezTo>
                    <a:pt x="2" y="32"/>
                    <a:pt x="5" y="38"/>
                    <a:pt x="7" y="44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  <p:sp>
          <p:nvSpPr>
            <p:cNvPr id="35" name="Freeform 22"/>
            <p:cNvSpPr/>
            <p:nvPr/>
          </p:nvSpPr>
          <p:spPr bwMode="auto">
            <a:xfrm>
              <a:off x="3211513" y="5410200"/>
              <a:ext cx="203200" cy="530225"/>
            </a:xfrm>
            <a:custGeom>
              <a:avLst/>
              <a:gdLst/>
              <a:ahLst/>
              <a:cxnLst/>
              <a:rect l="0" t="0" r="r" b="b"/>
              <a:pathLst>
                <a:path w="52" h="135">
                  <a:moveTo>
                    <a:pt x="7" y="18"/>
                  </a:moveTo>
                  <a:cubicBezTo>
                    <a:pt x="5" y="12"/>
                    <a:pt x="2" y="6"/>
                    <a:pt x="0" y="0"/>
                  </a:cubicBezTo>
                  <a:cubicBezTo>
                    <a:pt x="3" y="16"/>
                    <a:pt x="7" y="32"/>
                    <a:pt x="12" y="48"/>
                  </a:cubicBezTo>
                  <a:cubicBezTo>
                    <a:pt x="13" y="53"/>
                    <a:pt x="14" y="57"/>
                    <a:pt x="16" y="62"/>
                  </a:cubicBezTo>
                  <a:cubicBezTo>
                    <a:pt x="27" y="86"/>
                    <a:pt x="39" y="111"/>
                    <a:pt x="51" y="135"/>
                  </a:cubicBezTo>
                  <a:cubicBezTo>
                    <a:pt x="52" y="135"/>
                    <a:pt x="52" y="135"/>
                    <a:pt x="52" y="135"/>
                  </a:cubicBezTo>
                  <a:cubicBezTo>
                    <a:pt x="41" y="109"/>
                    <a:pt x="32" y="83"/>
                    <a:pt x="24" y="56"/>
                  </a:cubicBezTo>
                  <a:cubicBezTo>
                    <a:pt x="18" y="43"/>
                    <a:pt x="13" y="31"/>
                    <a:pt x="7" y="18"/>
                  </a:cubicBezTo>
                  <a:close/>
                </a:path>
              </a:pathLst>
            </a:custGeom>
            <a:solidFill>
              <a:schemeClr val="tx2">
                <a:alpha val="20000"/>
              </a:schemeClr>
            </a:solidFill>
            <a:ln>
              <a:noFill/>
            </a:ln>
          </p:spPr>
        </p:sp>
      </p:grpSp>
      <p:grpSp>
        <p:nvGrpSpPr>
          <p:cNvPr id="10" name="Group 9"/>
          <p:cNvGrpSpPr/>
          <p:nvPr/>
        </p:nvGrpSpPr>
        <p:grpSpPr>
          <a:xfrm>
            <a:off x="27221" y="-786"/>
            <a:ext cx="2356674" cy="6854039"/>
            <a:chOff x="6627813" y="194833"/>
            <a:chExt cx="1952625" cy="5678918"/>
          </a:xfrm>
        </p:grpSpPr>
        <p:sp>
          <p:nvSpPr>
            <p:cNvPr id="11" name="Freeform 27"/>
            <p:cNvSpPr/>
            <p:nvPr/>
          </p:nvSpPr>
          <p:spPr bwMode="auto">
            <a:xfrm>
              <a:off x="6627813" y="194833"/>
              <a:ext cx="409575" cy="3646488"/>
            </a:xfrm>
            <a:custGeom>
              <a:avLst/>
              <a:gdLst/>
              <a:ahLst/>
              <a:cxnLst/>
              <a:rect l="0" t="0" r="r" b="b"/>
              <a:pathLst>
                <a:path w="103" h="920">
                  <a:moveTo>
                    <a:pt x="7" y="210"/>
                  </a:moveTo>
                  <a:cubicBezTo>
                    <a:pt x="11" y="288"/>
                    <a:pt x="17" y="367"/>
                    <a:pt x="26" y="445"/>
                  </a:cubicBezTo>
                  <a:cubicBezTo>
                    <a:pt x="34" y="523"/>
                    <a:pt x="44" y="601"/>
                    <a:pt x="57" y="679"/>
                  </a:cubicBezTo>
                  <a:cubicBezTo>
                    <a:pt x="69" y="757"/>
                    <a:pt x="84" y="834"/>
                    <a:pt x="101" y="911"/>
                  </a:cubicBezTo>
                  <a:cubicBezTo>
                    <a:pt x="102" y="914"/>
                    <a:pt x="103" y="917"/>
                    <a:pt x="103" y="920"/>
                  </a:cubicBezTo>
                  <a:cubicBezTo>
                    <a:pt x="102" y="905"/>
                    <a:pt x="100" y="889"/>
                    <a:pt x="99" y="874"/>
                  </a:cubicBezTo>
                  <a:cubicBezTo>
                    <a:pt x="99" y="871"/>
                    <a:pt x="99" y="868"/>
                    <a:pt x="99" y="866"/>
                  </a:cubicBezTo>
                  <a:cubicBezTo>
                    <a:pt x="85" y="803"/>
                    <a:pt x="73" y="741"/>
                    <a:pt x="63" y="678"/>
                  </a:cubicBezTo>
                  <a:cubicBezTo>
                    <a:pt x="50" y="600"/>
                    <a:pt x="39" y="523"/>
                    <a:pt x="30" y="444"/>
                  </a:cubicBezTo>
                  <a:cubicBezTo>
                    <a:pt x="21" y="366"/>
                    <a:pt x="14" y="288"/>
                    <a:pt x="9" y="209"/>
                  </a:cubicBezTo>
                  <a:cubicBezTo>
                    <a:pt x="7" y="170"/>
                    <a:pt x="5" y="131"/>
                    <a:pt x="3" y="92"/>
                  </a:cubicBezTo>
                  <a:cubicBezTo>
                    <a:pt x="2" y="61"/>
                    <a:pt x="1" y="31"/>
                    <a:pt x="1" y="0"/>
                  </a:cubicBezTo>
                  <a:cubicBezTo>
                    <a:pt x="0" y="0"/>
                    <a:pt x="0" y="0"/>
                    <a:pt x="0" y="0"/>
                  </a:cubicBezTo>
                  <a:cubicBezTo>
                    <a:pt x="0" y="31"/>
                    <a:pt x="1" y="61"/>
                    <a:pt x="1" y="92"/>
                  </a:cubicBezTo>
                  <a:cubicBezTo>
                    <a:pt x="3" y="131"/>
                    <a:pt x="4" y="170"/>
                    <a:pt x="7" y="21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2" name="Freeform 28"/>
            <p:cNvSpPr/>
            <p:nvPr/>
          </p:nvSpPr>
          <p:spPr bwMode="auto">
            <a:xfrm>
              <a:off x="7061201" y="3771900"/>
              <a:ext cx="350838" cy="1309688"/>
            </a:xfrm>
            <a:custGeom>
              <a:avLst/>
              <a:gdLst/>
              <a:ahLst/>
              <a:cxnLst/>
              <a:rect l="0" t="0" r="r" b="b"/>
              <a:pathLst>
                <a:path w="88" h="330">
                  <a:moveTo>
                    <a:pt x="53" y="229"/>
                  </a:moveTo>
                  <a:cubicBezTo>
                    <a:pt x="64" y="263"/>
                    <a:pt x="75" y="297"/>
                    <a:pt x="88" y="330"/>
                  </a:cubicBezTo>
                  <a:cubicBezTo>
                    <a:pt x="88" y="323"/>
                    <a:pt x="88" y="315"/>
                    <a:pt x="88" y="308"/>
                  </a:cubicBezTo>
                  <a:cubicBezTo>
                    <a:pt x="88" y="307"/>
                    <a:pt x="88" y="305"/>
                    <a:pt x="88" y="304"/>
                  </a:cubicBezTo>
                  <a:cubicBezTo>
                    <a:pt x="79" y="278"/>
                    <a:pt x="70" y="252"/>
                    <a:pt x="62" y="226"/>
                  </a:cubicBezTo>
                  <a:cubicBezTo>
                    <a:pt x="38" y="152"/>
                    <a:pt x="17" y="76"/>
                    <a:pt x="0" y="0"/>
                  </a:cubicBezTo>
                  <a:cubicBezTo>
                    <a:pt x="2" y="21"/>
                    <a:pt x="4" y="42"/>
                    <a:pt x="7" y="63"/>
                  </a:cubicBezTo>
                  <a:cubicBezTo>
                    <a:pt x="21" y="119"/>
                    <a:pt x="36" y="174"/>
                    <a:pt x="53" y="22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3" name="Freeform 29"/>
            <p:cNvSpPr/>
            <p:nvPr/>
          </p:nvSpPr>
          <p:spPr bwMode="auto">
            <a:xfrm>
              <a:off x="7439026" y="5053013"/>
              <a:ext cx="357188" cy="820738"/>
            </a:xfrm>
            <a:custGeom>
              <a:avLst/>
              <a:gdLst/>
              <a:ahLst/>
              <a:cxnLst/>
              <a:rect l="0" t="0" r="r" b="b"/>
              <a:pathLst>
                <a:path w="90" h="207">
                  <a:moveTo>
                    <a:pt x="6" y="15"/>
                  </a:moveTo>
                  <a:cubicBezTo>
                    <a:pt x="4" y="10"/>
                    <a:pt x="2" y="5"/>
                    <a:pt x="0" y="0"/>
                  </a:cubicBezTo>
                  <a:cubicBezTo>
                    <a:pt x="0" y="9"/>
                    <a:pt x="0" y="19"/>
                    <a:pt x="1" y="29"/>
                  </a:cubicBezTo>
                  <a:cubicBezTo>
                    <a:pt x="14" y="62"/>
                    <a:pt x="27" y="95"/>
                    <a:pt x="42" y="127"/>
                  </a:cubicBezTo>
                  <a:cubicBezTo>
                    <a:pt x="54" y="154"/>
                    <a:pt x="67" y="181"/>
                    <a:pt x="80" y="207"/>
                  </a:cubicBezTo>
                  <a:cubicBezTo>
                    <a:pt x="90" y="207"/>
                    <a:pt x="90" y="207"/>
                    <a:pt x="90" y="207"/>
                  </a:cubicBezTo>
                  <a:cubicBezTo>
                    <a:pt x="76" y="180"/>
                    <a:pt x="63" y="152"/>
                    <a:pt x="50" y="123"/>
                  </a:cubicBezTo>
                  <a:cubicBezTo>
                    <a:pt x="34" y="88"/>
                    <a:pt x="20" y="51"/>
                    <a:pt x="6" y="15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4" name="Freeform 30"/>
            <p:cNvSpPr/>
            <p:nvPr/>
          </p:nvSpPr>
          <p:spPr bwMode="auto">
            <a:xfrm>
              <a:off x="7037388" y="3811588"/>
              <a:ext cx="457200" cy="1852613"/>
            </a:xfrm>
            <a:custGeom>
              <a:avLst/>
              <a:gdLst/>
              <a:ahLst/>
              <a:cxnLst/>
              <a:rect l="0" t="0" r="r" b="b"/>
              <a:pathLst>
                <a:path w="115" h="467">
                  <a:moveTo>
                    <a:pt x="101" y="409"/>
                  </a:moveTo>
                  <a:cubicBezTo>
                    <a:pt x="93" y="388"/>
                    <a:pt x="85" y="366"/>
                    <a:pt x="78" y="344"/>
                  </a:cubicBezTo>
                  <a:cubicBezTo>
                    <a:pt x="57" y="281"/>
                    <a:pt x="41" y="216"/>
                    <a:pt x="29" y="151"/>
                  </a:cubicBezTo>
                  <a:cubicBezTo>
                    <a:pt x="22" y="119"/>
                    <a:pt x="17" y="86"/>
                    <a:pt x="13" y="53"/>
                  </a:cubicBezTo>
                  <a:cubicBezTo>
                    <a:pt x="9" y="35"/>
                    <a:pt x="4" y="18"/>
                    <a:pt x="0" y="0"/>
                  </a:cubicBezTo>
                  <a:cubicBezTo>
                    <a:pt x="5" y="51"/>
                    <a:pt x="12" y="102"/>
                    <a:pt x="21" y="152"/>
                  </a:cubicBezTo>
                  <a:cubicBezTo>
                    <a:pt x="33" y="218"/>
                    <a:pt x="49" y="283"/>
                    <a:pt x="69" y="347"/>
                  </a:cubicBezTo>
                  <a:cubicBezTo>
                    <a:pt x="79" y="378"/>
                    <a:pt x="90" y="410"/>
                    <a:pt x="103" y="441"/>
                  </a:cubicBezTo>
                  <a:cubicBezTo>
                    <a:pt x="107" y="449"/>
                    <a:pt x="111" y="458"/>
                    <a:pt x="115" y="467"/>
                  </a:cubicBezTo>
                  <a:cubicBezTo>
                    <a:pt x="114" y="464"/>
                    <a:pt x="113" y="461"/>
                    <a:pt x="112" y="458"/>
                  </a:cubicBezTo>
                  <a:cubicBezTo>
                    <a:pt x="108" y="442"/>
                    <a:pt x="104" y="425"/>
                    <a:pt x="101" y="40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5" name="Freeform 31"/>
            <p:cNvSpPr/>
            <p:nvPr/>
          </p:nvSpPr>
          <p:spPr bwMode="auto">
            <a:xfrm>
              <a:off x="6992938" y="1263650"/>
              <a:ext cx="144463" cy="2508250"/>
            </a:xfrm>
            <a:custGeom>
              <a:avLst/>
              <a:gdLst/>
              <a:ahLst/>
              <a:cxnLst/>
              <a:rect l="0" t="0" r="r" b="b"/>
              <a:pathLst>
                <a:path w="36" h="633">
                  <a:moveTo>
                    <a:pt x="17" y="633"/>
                  </a:moveTo>
                  <a:cubicBezTo>
                    <a:pt x="15" y="621"/>
                    <a:pt x="14" y="609"/>
                    <a:pt x="13" y="597"/>
                  </a:cubicBezTo>
                  <a:cubicBezTo>
                    <a:pt x="8" y="530"/>
                    <a:pt x="5" y="464"/>
                    <a:pt x="5" y="398"/>
                  </a:cubicBezTo>
                  <a:cubicBezTo>
                    <a:pt x="5" y="331"/>
                    <a:pt x="8" y="265"/>
                    <a:pt x="13" y="198"/>
                  </a:cubicBezTo>
                  <a:cubicBezTo>
                    <a:pt x="15" y="165"/>
                    <a:pt x="18" y="132"/>
                    <a:pt x="22" y="99"/>
                  </a:cubicBezTo>
                  <a:cubicBezTo>
                    <a:pt x="26" y="66"/>
                    <a:pt x="30" y="33"/>
                    <a:pt x="36" y="0"/>
                  </a:cubicBezTo>
                  <a:cubicBezTo>
                    <a:pt x="35" y="0"/>
                    <a:pt x="35" y="0"/>
                    <a:pt x="35" y="0"/>
                  </a:cubicBezTo>
                  <a:cubicBezTo>
                    <a:pt x="29" y="33"/>
                    <a:pt x="24" y="66"/>
                    <a:pt x="20" y="99"/>
                  </a:cubicBezTo>
                  <a:cubicBezTo>
                    <a:pt x="16" y="132"/>
                    <a:pt x="13" y="165"/>
                    <a:pt x="10" y="198"/>
                  </a:cubicBezTo>
                  <a:cubicBezTo>
                    <a:pt x="4" y="264"/>
                    <a:pt x="1" y="331"/>
                    <a:pt x="1" y="398"/>
                  </a:cubicBezTo>
                  <a:cubicBezTo>
                    <a:pt x="0" y="461"/>
                    <a:pt x="2" y="525"/>
                    <a:pt x="7" y="589"/>
                  </a:cubicBezTo>
                  <a:cubicBezTo>
                    <a:pt x="10" y="603"/>
                    <a:pt x="13" y="618"/>
                    <a:pt x="16" y="632"/>
                  </a:cubicBezTo>
                  <a:cubicBezTo>
                    <a:pt x="16" y="632"/>
                    <a:pt x="17" y="633"/>
                    <a:pt x="17" y="63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6" name="Freeform 32"/>
            <p:cNvSpPr/>
            <p:nvPr/>
          </p:nvSpPr>
          <p:spPr bwMode="auto">
            <a:xfrm>
              <a:off x="7526338" y="5640388"/>
              <a:ext cx="111125" cy="233363"/>
            </a:xfrm>
            <a:custGeom>
              <a:avLst/>
              <a:gdLst/>
              <a:ahLst/>
              <a:cxnLst/>
              <a:rect l="0" t="0" r="r" b="b"/>
              <a:pathLst>
                <a:path w="28" h="59">
                  <a:moveTo>
                    <a:pt x="22" y="59"/>
                  </a:moveTo>
                  <a:cubicBezTo>
                    <a:pt x="28" y="59"/>
                    <a:pt x="28" y="59"/>
                    <a:pt x="28" y="59"/>
                  </a:cubicBezTo>
                  <a:cubicBezTo>
                    <a:pt x="18" y="40"/>
                    <a:pt x="9" y="20"/>
                    <a:pt x="0" y="0"/>
                  </a:cubicBezTo>
                  <a:cubicBezTo>
                    <a:pt x="6" y="20"/>
                    <a:pt x="13" y="40"/>
                    <a:pt x="22" y="59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7" name="Freeform 33"/>
            <p:cNvSpPr/>
            <p:nvPr/>
          </p:nvSpPr>
          <p:spPr bwMode="auto">
            <a:xfrm>
              <a:off x="7021513" y="3598863"/>
              <a:ext cx="68263" cy="423863"/>
            </a:xfrm>
            <a:custGeom>
              <a:avLst/>
              <a:gdLst/>
              <a:ahLst/>
              <a:cxnLst/>
              <a:rect l="0" t="0" r="r" b="b"/>
              <a:pathLst>
                <a:path w="17" h="107">
                  <a:moveTo>
                    <a:pt x="4" y="54"/>
                  </a:moveTo>
                  <a:cubicBezTo>
                    <a:pt x="8" y="72"/>
                    <a:pt x="13" y="89"/>
                    <a:pt x="17" y="107"/>
                  </a:cubicBezTo>
                  <a:cubicBezTo>
                    <a:pt x="14" y="86"/>
                    <a:pt x="12" y="65"/>
                    <a:pt x="10" y="44"/>
                  </a:cubicBezTo>
                  <a:cubicBezTo>
                    <a:pt x="10" y="44"/>
                    <a:pt x="9" y="43"/>
                    <a:pt x="9" y="43"/>
                  </a:cubicBezTo>
                  <a:cubicBezTo>
                    <a:pt x="6" y="29"/>
                    <a:pt x="3" y="14"/>
                    <a:pt x="0" y="0"/>
                  </a:cubicBezTo>
                  <a:cubicBezTo>
                    <a:pt x="0" y="2"/>
                    <a:pt x="0" y="5"/>
                    <a:pt x="0" y="8"/>
                  </a:cubicBezTo>
                  <a:cubicBezTo>
                    <a:pt x="1" y="23"/>
                    <a:pt x="3" y="39"/>
                    <a:pt x="4" y="54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8" name="Freeform 34"/>
            <p:cNvSpPr/>
            <p:nvPr/>
          </p:nvSpPr>
          <p:spPr bwMode="auto">
            <a:xfrm>
              <a:off x="7412038" y="2801938"/>
              <a:ext cx="1168400" cy="2251075"/>
            </a:xfrm>
            <a:custGeom>
              <a:avLst/>
              <a:gdLst/>
              <a:ahLst/>
              <a:cxnLst/>
              <a:rect l="0" t="0" r="r" b="b"/>
              <a:pathLst>
                <a:path w="294" h="568">
                  <a:moveTo>
                    <a:pt x="8" y="553"/>
                  </a:moveTo>
                  <a:cubicBezTo>
                    <a:pt x="9" y="501"/>
                    <a:pt x="19" y="448"/>
                    <a:pt x="35" y="397"/>
                  </a:cubicBezTo>
                  <a:cubicBezTo>
                    <a:pt x="51" y="347"/>
                    <a:pt x="73" y="298"/>
                    <a:pt x="99" y="252"/>
                  </a:cubicBezTo>
                  <a:cubicBezTo>
                    <a:pt x="124" y="205"/>
                    <a:pt x="154" y="161"/>
                    <a:pt x="187" y="119"/>
                  </a:cubicBezTo>
                  <a:cubicBezTo>
                    <a:pt x="203" y="98"/>
                    <a:pt x="220" y="77"/>
                    <a:pt x="238" y="58"/>
                  </a:cubicBezTo>
                  <a:cubicBezTo>
                    <a:pt x="247" y="48"/>
                    <a:pt x="256" y="38"/>
                    <a:pt x="265" y="28"/>
                  </a:cubicBezTo>
                  <a:cubicBezTo>
                    <a:pt x="274" y="19"/>
                    <a:pt x="284" y="9"/>
                    <a:pt x="294" y="0"/>
                  </a:cubicBezTo>
                  <a:cubicBezTo>
                    <a:pt x="293" y="0"/>
                    <a:pt x="293" y="0"/>
                    <a:pt x="293" y="0"/>
                  </a:cubicBezTo>
                  <a:cubicBezTo>
                    <a:pt x="283" y="9"/>
                    <a:pt x="273" y="18"/>
                    <a:pt x="264" y="27"/>
                  </a:cubicBezTo>
                  <a:cubicBezTo>
                    <a:pt x="255" y="37"/>
                    <a:pt x="246" y="47"/>
                    <a:pt x="237" y="56"/>
                  </a:cubicBezTo>
                  <a:cubicBezTo>
                    <a:pt x="218" y="76"/>
                    <a:pt x="201" y="96"/>
                    <a:pt x="185" y="117"/>
                  </a:cubicBezTo>
                  <a:cubicBezTo>
                    <a:pt x="151" y="159"/>
                    <a:pt x="121" y="203"/>
                    <a:pt x="95" y="249"/>
                  </a:cubicBezTo>
                  <a:cubicBezTo>
                    <a:pt x="68" y="296"/>
                    <a:pt x="46" y="345"/>
                    <a:pt x="30" y="396"/>
                  </a:cubicBezTo>
                  <a:cubicBezTo>
                    <a:pt x="13" y="445"/>
                    <a:pt x="3" y="497"/>
                    <a:pt x="0" y="549"/>
                  </a:cubicBezTo>
                  <a:cubicBezTo>
                    <a:pt x="3" y="555"/>
                    <a:pt x="5" y="561"/>
                    <a:pt x="7" y="568"/>
                  </a:cubicBezTo>
                  <a:cubicBezTo>
                    <a:pt x="7" y="563"/>
                    <a:pt x="7" y="558"/>
                    <a:pt x="8" y="553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19" name="Freeform 35"/>
            <p:cNvSpPr/>
            <p:nvPr/>
          </p:nvSpPr>
          <p:spPr bwMode="auto">
            <a:xfrm>
              <a:off x="7494588" y="5664200"/>
              <a:ext cx="100013" cy="209550"/>
            </a:xfrm>
            <a:custGeom>
              <a:avLst/>
              <a:gdLst/>
              <a:ahLst/>
              <a:cxnLst/>
              <a:rect l="0" t="0" r="r" b="b"/>
              <a:pathLst>
                <a:path w="25" h="53">
                  <a:moveTo>
                    <a:pt x="0" y="0"/>
                  </a:moveTo>
                  <a:cubicBezTo>
                    <a:pt x="5" y="18"/>
                    <a:pt x="12" y="36"/>
                    <a:pt x="19" y="53"/>
                  </a:cubicBezTo>
                  <a:cubicBezTo>
                    <a:pt x="25" y="53"/>
                    <a:pt x="25" y="53"/>
                    <a:pt x="25" y="53"/>
                  </a:cubicBezTo>
                  <a:cubicBezTo>
                    <a:pt x="16" y="36"/>
                    <a:pt x="8" y="18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0" name="Freeform 36"/>
            <p:cNvSpPr/>
            <p:nvPr/>
          </p:nvSpPr>
          <p:spPr bwMode="auto">
            <a:xfrm>
              <a:off x="7412038" y="5081588"/>
              <a:ext cx="114300" cy="558800"/>
            </a:xfrm>
            <a:custGeom>
              <a:avLst/>
              <a:gdLst/>
              <a:ahLst/>
              <a:cxnLst/>
              <a:rect l="0" t="0" r="r" b="b"/>
              <a:pathLst>
                <a:path w="29" h="141">
                  <a:moveTo>
                    <a:pt x="0" y="0"/>
                  </a:moveTo>
                  <a:cubicBezTo>
                    <a:pt x="0" y="30"/>
                    <a:pt x="2" y="60"/>
                    <a:pt x="7" y="89"/>
                  </a:cubicBezTo>
                  <a:cubicBezTo>
                    <a:pt x="11" y="98"/>
                    <a:pt x="14" y="108"/>
                    <a:pt x="18" y="117"/>
                  </a:cubicBezTo>
                  <a:cubicBezTo>
                    <a:pt x="22" y="125"/>
                    <a:pt x="25" y="133"/>
                    <a:pt x="29" y="141"/>
                  </a:cubicBezTo>
                  <a:cubicBezTo>
                    <a:pt x="28" y="139"/>
                    <a:pt x="28" y="137"/>
                    <a:pt x="27" y="135"/>
                  </a:cubicBezTo>
                  <a:cubicBezTo>
                    <a:pt x="16" y="98"/>
                    <a:pt x="10" y="60"/>
                    <a:pt x="8" y="22"/>
                  </a:cubicBezTo>
                  <a:cubicBezTo>
                    <a:pt x="7" y="18"/>
                    <a:pt x="5" y="15"/>
                    <a:pt x="4" y="11"/>
                  </a:cubicBezTo>
                  <a:cubicBezTo>
                    <a:pt x="2" y="7"/>
                    <a:pt x="1" y="3"/>
                    <a:pt x="0" y="0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1" name="Freeform 37"/>
            <p:cNvSpPr/>
            <p:nvPr/>
          </p:nvSpPr>
          <p:spPr bwMode="auto">
            <a:xfrm>
              <a:off x="7412038" y="4978400"/>
              <a:ext cx="31750" cy="188913"/>
            </a:xfrm>
            <a:custGeom>
              <a:avLst/>
              <a:gdLst/>
              <a:ahLst/>
              <a:cxnLst/>
              <a:rect l="0" t="0" r="r" b="b"/>
              <a:pathLst>
                <a:path w="8" h="48">
                  <a:moveTo>
                    <a:pt x="0" y="26"/>
                  </a:moveTo>
                  <a:cubicBezTo>
                    <a:pt x="1" y="29"/>
                    <a:pt x="2" y="33"/>
                    <a:pt x="4" y="37"/>
                  </a:cubicBezTo>
                  <a:cubicBezTo>
                    <a:pt x="5" y="41"/>
                    <a:pt x="7" y="44"/>
                    <a:pt x="8" y="48"/>
                  </a:cubicBezTo>
                  <a:cubicBezTo>
                    <a:pt x="7" y="38"/>
                    <a:pt x="7" y="28"/>
                    <a:pt x="7" y="19"/>
                  </a:cubicBezTo>
                  <a:cubicBezTo>
                    <a:pt x="5" y="12"/>
                    <a:pt x="3" y="6"/>
                    <a:pt x="0" y="0"/>
                  </a:cubicBezTo>
                  <a:cubicBezTo>
                    <a:pt x="0" y="1"/>
                    <a:pt x="0" y="3"/>
                    <a:pt x="0" y="4"/>
                  </a:cubicBezTo>
                  <a:cubicBezTo>
                    <a:pt x="0" y="11"/>
                    <a:pt x="0" y="19"/>
                    <a:pt x="0" y="26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  <p:sp>
          <p:nvSpPr>
            <p:cNvPr id="22" name="Freeform 38"/>
            <p:cNvSpPr/>
            <p:nvPr/>
          </p:nvSpPr>
          <p:spPr bwMode="auto">
            <a:xfrm>
              <a:off x="7439026" y="5434013"/>
              <a:ext cx="174625" cy="439738"/>
            </a:xfrm>
            <a:custGeom>
              <a:avLst/>
              <a:gdLst/>
              <a:ahLst/>
              <a:cxnLst/>
              <a:rect l="0" t="0" r="r" b="b"/>
              <a:pathLst>
                <a:path w="44" h="111">
                  <a:moveTo>
                    <a:pt x="11" y="28"/>
                  </a:moveTo>
                  <a:cubicBezTo>
                    <a:pt x="7" y="19"/>
                    <a:pt x="4" y="9"/>
                    <a:pt x="0" y="0"/>
                  </a:cubicBezTo>
                  <a:cubicBezTo>
                    <a:pt x="3" y="16"/>
                    <a:pt x="7" y="33"/>
                    <a:pt x="11" y="49"/>
                  </a:cubicBezTo>
                  <a:cubicBezTo>
                    <a:pt x="12" y="52"/>
                    <a:pt x="13" y="55"/>
                    <a:pt x="14" y="58"/>
                  </a:cubicBezTo>
                  <a:cubicBezTo>
                    <a:pt x="22" y="76"/>
                    <a:pt x="30" y="94"/>
                    <a:pt x="39" y="111"/>
                  </a:cubicBezTo>
                  <a:cubicBezTo>
                    <a:pt x="44" y="111"/>
                    <a:pt x="44" y="111"/>
                    <a:pt x="44" y="111"/>
                  </a:cubicBezTo>
                  <a:cubicBezTo>
                    <a:pt x="35" y="92"/>
                    <a:pt x="28" y="72"/>
                    <a:pt x="22" y="52"/>
                  </a:cubicBezTo>
                  <a:cubicBezTo>
                    <a:pt x="18" y="44"/>
                    <a:pt x="15" y="36"/>
                    <a:pt x="11" y="28"/>
                  </a:cubicBezTo>
                  <a:close/>
                </a:path>
              </a:pathLst>
            </a:custGeom>
            <a:solidFill>
              <a:schemeClr val="tx2"/>
            </a:solidFill>
            <a:ln>
              <a:noFill/>
            </a:ln>
          </p:spPr>
        </p:sp>
      </p:grpSp>
      <p:sp>
        <p:nvSpPr>
          <p:cNvPr id="7" name="Rectangle 6"/>
          <p:cNvSpPr/>
          <p:nvPr/>
        </p:nvSpPr>
        <p:spPr>
          <a:xfrm>
            <a:off x="0" y="0"/>
            <a:ext cx="182880" cy="6858000"/>
          </a:xfrm>
          <a:prstGeom prst="rect">
            <a:avLst/>
          </a:prstGeom>
          <a:solidFill>
            <a:schemeClr val="tx2"/>
          </a:solidFill>
          <a:ln>
            <a:noFill/>
          </a:ln>
          <a:effectLst/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2592924" y="624110"/>
            <a:ext cx="8911687" cy="1280890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589212" y="2133600"/>
            <a:ext cx="8915400" cy="3886200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10361612" y="6130437"/>
            <a:ext cx="1146283" cy="370396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36561FD-4E4E-4BC9-BF71-C3D1419A505F}" type="datetimeFigureOut">
              <a:rPr lang="ko-KR" altLang="en-US" smtClean="0"/>
              <a:t>2023-02-22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2589212" y="6135808"/>
            <a:ext cx="7619999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9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 bwMode="gray">
          <a:xfrm>
            <a:off x="531812" y="787782"/>
            <a:ext cx="779767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2000">
                <a:solidFill>
                  <a:srgbClr val="FEFFFF"/>
                </a:solidFill>
              </a:defRPr>
            </a:lvl1pPr>
          </a:lstStyle>
          <a:p>
            <a:fld id="{BB52DFBF-739B-42BA-9A2C-01F3EA1274E6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484186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61" r:id="rId1"/>
    <p:sldLayoutId id="2147483662" r:id="rId2"/>
    <p:sldLayoutId id="2147483663" r:id="rId3"/>
    <p:sldLayoutId id="2147483664" r:id="rId4"/>
    <p:sldLayoutId id="2147483665" r:id="rId5"/>
    <p:sldLayoutId id="2147483666" r:id="rId6"/>
    <p:sldLayoutId id="2147483667" r:id="rId7"/>
    <p:sldLayoutId id="2147483668" r:id="rId8"/>
    <p:sldLayoutId id="2147483669" r:id="rId9"/>
    <p:sldLayoutId id="2147483670" r:id="rId10"/>
    <p:sldLayoutId id="2147483671" r:id="rId11"/>
    <p:sldLayoutId id="2147483672" r:id="rId12"/>
    <p:sldLayoutId id="2147483673" r:id="rId13"/>
    <p:sldLayoutId id="2147483674" r:id="rId14"/>
    <p:sldLayoutId id="2147483675" r:id="rId15"/>
    <p:sldLayoutId id="2147483676" r:id="rId16"/>
  </p:sldLayoutIdLst>
  <p:txStyles>
    <p:titleStyle>
      <a:lvl1pPr algn="l" defTabSz="457200" rtl="0" eaLnBrk="1" latinLnBrk="1" hangingPunct="1">
        <a:spcBef>
          <a:spcPct val="0"/>
        </a:spcBef>
        <a:buNone/>
        <a:defRPr sz="3600" kern="1200">
          <a:solidFill>
            <a:schemeClr val="tx1">
              <a:lumMod val="85000"/>
              <a:lumOff val="15000"/>
            </a:schemeClr>
          </a:solidFill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342900" indent="-3429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8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6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2pPr>
      <a:lvl3pPr marL="1143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4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3pPr>
      <a:lvl4pPr marL="1600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4pPr>
      <a:lvl5pPr marL="20574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ts val="1000"/>
        </a:spcBef>
        <a:spcAft>
          <a:spcPts val="0"/>
        </a:spcAft>
        <a:buClr>
          <a:schemeClr val="accent1"/>
        </a:buClr>
        <a:buFont typeface="Wingdings 3" charset="2"/>
        <a:buChar char=""/>
        <a:defRPr sz="1200" kern="1200">
          <a:solidFill>
            <a:schemeClr val="tx1">
              <a:lumMod val="75000"/>
              <a:lumOff val="25000"/>
            </a:schemeClr>
          </a:solidFill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2.jpg"/><Relationship Id="rId2" Type="http://schemas.openxmlformats.org/officeDocument/2006/relationships/image" Target="../media/image1.jpg"/><Relationship Id="rId1" Type="http://schemas.openxmlformats.org/officeDocument/2006/relationships/slideLayout" Target="../slideLayouts/slideLayout1.xml"/><Relationship Id="rId4" Type="http://schemas.openxmlformats.org/officeDocument/2006/relationships/image" Target="../media/image3.png"/></Relationships>
</file>

<file path=ppt/slides/_rels/slide10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10.png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PN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4" Type="http://schemas.openxmlformats.org/officeDocument/2006/relationships/image" Target="../media/image16.png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4" Type="http://schemas.openxmlformats.org/officeDocument/2006/relationships/image" Target="../media/image18.png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23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2.xml"/><Relationship Id="rId2" Type="http://schemas.openxmlformats.org/officeDocument/2006/relationships/video" Target="../media/media4.mp4"/><Relationship Id="rId1" Type="http://schemas.microsoft.com/office/2007/relationships/media" Target="../media/media4.mp4"/><Relationship Id="rId4" Type="http://schemas.openxmlformats.org/officeDocument/2006/relationships/image" Target="../media/image26.png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/>
        <p:txBody>
          <a:bodyPr/>
          <a:lstStyle/>
          <a:p>
            <a:r>
              <a:rPr lang="en-US" altLang="ko-KR" dirty="0"/>
              <a:t>JSP </a:t>
            </a:r>
            <a:r>
              <a:rPr lang="ko-KR" altLang="en-US" dirty="0"/>
              <a:t>프로젝트</a:t>
            </a:r>
            <a:br>
              <a:rPr lang="en-US" altLang="ko-KR" dirty="0"/>
            </a:br>
            <a:endParaRPr lang="ko-KR" altLang="en-US" dirty="0"/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/>
        <p:txBody>
          <a:bodyPr/>
          <a:lstStyle/>
          <a:p>
            <a:r>
              <a:rPr lang="en-US" altLang="ko-KR" dirty="0" err="1"/>
              <a:t>BookMarket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10409128" y="5862181"/>
            <a:ext cx="1427968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/>
              <a:t>이진우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945665" y="0"/>
            <a:ext cx="2246335" cy="2114300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99864" y="2345702"/>
            <a:ext cx="2095500" cy="2181225"/>
          </a:xfrm>
          <a:prstGeom prst="rect">
            <a:avLst/>
          </a:prstGeom>
        </p:spPr>
      </p:pic>
      <p:pic>
        <p:nvPicPr>
          <p:cNvPr id="8" name="그림 7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9213" y="729511"/>
            <a:ext cx="2095500" cy="209524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080692734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62597" y="766987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jsp_work - BookMarket_src_main_webapp_member_addMember.jsp - Eclipse IDE 2023-02-09 19-01-08">
            <a:hlinkClick r:id="" action="ppaction://media"/>
            <a:extLst>
              <a:ext uri="{FF2B5EF4-FFF2-40B4-BE49-F238E27FC236}">
                <a16:creationId xmlns:a16="http://schemas.microsoft.com/office/drawing/2014/main" id="{ED008AE8-A2DA-4808-0E3A-F15B16480BB7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4" y="1449508"/>
            <a:ext cx="9385716" cy="47843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50635567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9460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62597" y="766987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회원 가입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87D94802-2D8B-444F-C886-235C5874EEFB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279195"/>
            <a:ext cx="9307338" cy="525223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930214900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0175" y="807541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도서 목록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FE48BFEF-0DCE-E112-C816-44F015C43A88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25189" y="1360304"/>
            <a:ext cx="9562010" cy="53148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36539190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0175" y="807541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도서 목록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89EA83D7-BE83-79A0-AF50-AEC7B26FB567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6" y="1360304"/>
            <a:ext cx="9346526" cy="5199499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620858033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5227" y="792039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상세 정보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03DE7A6-3D9E-1702-DECA-CA8560E3B0C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77440" y="1329299"/>
            <a:ext cx="9679577" cy="530663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62321296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5227" y="792039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상세 정보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17760DE7-55C4-64EB-452F-F0B62DB1AC50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29300"/>
            <a:ext cx="9320401" cy="51012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78160184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5227" y="792039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도서 등록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3" name="jsp_work - BookMarket_src_main_webapp_addBook.jsp - Eclipse IDE 2023-02-09 19-10-40">
            <a:hlinkClick r:id="" action="ppaction://media"/>
            <a:extLst>
              <a:ext uri="{FF2B5EF4-FFF2-40B4-BE49-F238E27FC236}">
                <a16:creationId xmlns:a16="http://schemas.microsoft.com/office/drawing/2014/main" id="{7C9A19FB-3193-782B-8DEF-1D175CB1964A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5" y="1348519"/>
            <a:ext cx="9379912" cy="488537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7535225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8542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5227" y="792039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도서 등록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테이블이(가) 표시된 사진&#10;&#10;자동 생성된 설명">
            <a:extLst>
              <a:ext uri="{FF2B5EF4-FFF2-40B4-BE49-F238E27FC236}">
                <a16:creationId xmlns:a16="http://schemas.microsoft.com/office/drawing/2014/main" id="{FE4338CD-3AB5-613F-2727-C5E234CB065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29300"/>
            <a:ext cx="9307338" cy="52379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22302349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0175" y="804565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도서 수정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jsp_work - BookMarket_src_main_webapp_updateBook.jsp - Eclipse IDE 2023-02-09 19-16-53">
            <a:hlinkClick r:id="" action="ppaction://media"/>
            <a:extLst>
              <a:ext uri="{FF2B5EF4-FFF2-40B4-BE49-F238E27FC236}">
                <a16:creationId xmlns:a16="http://schemas.microsoft.com/office/drawing/2014/main" id="{C69005B3-4A48-F966-39AB-385E319CBBF1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592924" y="1475949"/>
            <a:ext cx="9176709" cy="477953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169536364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7544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5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5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5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5"/>
                  </p:tgtEl>
                </p:cond>
              </p:nextCondLst>
            </p:seq>
          </p:childTnLst>
        </p:cTn>
      </p:par>
    </p:tnLst>
  </p:timing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0175" y="804565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도서 수정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2346139-7D87-25DD-029F-28A20DFAA77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4" y="1354351"/>
            <a:ext cx="9283477" cy="50333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04181802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목차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r>
              <a:rPr lang="ko-KR" altLang="en-US" dirty="0"/>
              <a:t>사용 툴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프로젝트 진행 기간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요구사항분석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설계 및 테스트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자체평가</a:t>
            </a:r>
          </a:p>
        </p:txBody>
      </p:sp>
    </p:spTree>
    <p:extLst>
      <p:ext uri="{BB962C8B-B14F-4D97-AF65-F5344CB8AC3E}">
        <p14:creationId xmlns:p14="http://schemas.microsoft.com/office/powerpoint/2010/main" val="4038984572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50071" y="792039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도서 삭제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B0AD8010-00CC-E391-BE1D-0F51E239B153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29300"/>
            <a:ext cx="9189772" cy="53949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81506331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50071" y="792039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도서 삭제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24066D93-B96D-E325-A2C1-1F9AFA7BA77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29300"/>
            <a:ext cx="9411002" cy="52282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707878799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0175" y="792039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4EC26139-39F4-4CB8-6085-F5ED2AFEC3C6}"/>
              </a:ext>
            </a:extLst>
          </p:cNvPr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24726" y="1440873"/>
            <a:ext cx="9044907" cy="529243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937843056"/>
      </p:ext>
    </p:extLst>
  </p:cSld>
  <p:clrMapOvr>
    <a:masterClrMapping/>
  </p:clrMapOvr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00175" y="792039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장바구니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C05CCA0-F710-7615-D773-5CE1007DAF3C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29300"/>
            <a:ext cx="9223328" cy="513681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22800528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75123" y="804565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주문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6F002E8-CB0B-9C5E-4EF4-C5A042FD7B2F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04012" y="1264555"/>
            <a:ext cx="9026434" cy="543120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84498295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75123" y="804565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상품 주문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E6744A4D-4498-88B9-AD8F-3AD025B5082A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54352"/>
            <a:ext cx="9396549" cy="509958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82122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87649" y="804565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테스트</a:t>
            </a:r>
          </a:p>
        </p:txBody>
      </p:sp>
      <p:pic>
        <p:nvPicPr>
          <p:cNvPr id="3" name="Welcome - 회사 - Microsoft​ Edge 2023-02-09 19-42-08">
            <a:hlinkClick r:id="" action="ppaction://media"/>
            <a:extLst>
              <a:ext uri="{FF2B5EF4-FFF2-40B4-BE49-F238E27FC236}">
                <a16:creationId xmlns:a16="http://schemas.microsoft.com/office/drawing/2014/main" id="{92A7240E-53E9-4B73-4556-81985BF6073C}"/>
              </a:ext>
            </a:extLst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2663548" y="1354352"/>
            <a:ext cx="9079961" cy="491831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072823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dur="indefinite" nodeType="mainSeq">
                <p:childTnLst>
                  <p:par>
                    <p:cTn id="3" fill="hold">
                      <p:stCondLst>
                        <p:cond delay="indefinite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1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playFrom(0.0)">
                                      <p:cBhvr>
                                        <p:cTn id="6" dur="169545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prevCondLst>
                <p:cond evt="onPrev" delay="0">
                  <p:tgtEl>
                    <p:sldTgt/>
                  </p:tgtEl>
                </p:cond>
              </p:prevCondLst>
              <p:nextCondLst>
                <p:cond evt="onNext" delay="0">
                  <p:tgtEl>
                    <p:sldTgt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</p:childTnLst>
        </p:cTn>
      </p:par>
    </p:tnLst>
  </p:timing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자체평가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2690948" y="1934227"/>
            <a:ext cx="8024523" cy="2494082"/>
          </a:xfrm>
        </p:spPr>
        <p:txBody>
          <a:bodyPr>
            <a:noAutofit/>
          </a:bodyPr>
          <a:lstStyle/>
          <a:p>
            <a:r>
              <a:rPr lang="en-US" altLang="ko-KR" dirty="0" err="1"/>
              <a:t>BookMarket</a:t>
            </a:r>
            <a:r>
              <a:rPr lang="ko-KR" altLang="en-US" dirty="0"/>
              <a:t>를 만들면서 </a:t>
            </a:r>
            <a:r>
              <a:rPr lang="en-US" altLang="ko-KR" dirty="0"/>
              <a:t>JSP</a:t>
            </a:r>
            <a:r>
              <a:rPr lang="ko-KR" altLang="en-US" dirty="0"/>
              <a:t>를 활용하여 웹페이지를 만드는 실력이 많이 늘었고 웹을 만드는데 더욱 재미와 흥미를 느끼게 되었습니다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en-US" altLang="ko-KR" dirty="0"/>
              <a:t>CSS</a:t>
            </a:r>
            <a:r>
              <a:rPr lang="ko-KR" altLang="en-US" dirty="0"/>
              <a:t>를 활용하는 부분에서 약간의 어려움과 부족함을 느꼈습니다</a:t>
            </a:r>
            <a:r>
              <a:rPr lang="en-US" altLang="ko-KR" dirty="0"/>
              <a:t>.</a:t>
            </a:r>
          </a:p>
          <a:p>
            <a:endParaRPr lang="en-US" altLang="ko-KR" dirty="0"/>
          </a:p>
          <a:p>
            <a:r>
              <a:rPr lang="ko-KR" altLang="en-US" dirty="0"/>
              <a:t>중간중간 오류가 많았지만 하나하나 고쳐 나가면서 완성하여 많이 성장했다고 느꼈습니다</a:t>
            </a:r>
            <a:r>
              <a:rPr lang="en-US" altLang="ko-KR" dirty="0"/>
              <a:t>.</a:t>
            </a:r>
            <a:endParaRPr lang="ko-KR" altLang="en-US" dirty="0"/>
          </a:p>
        </p:txBody>
      </p:sp>
      <p:sp>
        <p:nvSpPr>
          <p:cNvPr id="4" name="TextBox 3">
            <a:extLst>
              <a:ext uri="{FF2B5EF4-FFF2-40B4-BE49-F238E27FC236}">
                <a16:creationId xmlns:a16="http://schemas.microsoft.com/office/drawing/2014/main" id="{AE022258-5118-134C-8085-FAE650F4B6DA}"/>
              </a:ext>
            </a:extLst>
          </p:cNvPr>
          <p:cNvSpPr txBox="1"/>
          <p:nvPr/>
        </p:nvSpPr>
        <p:spPr>
          <a:xfrm>
            <a:off x="2457994" y="5526004"/>
            <a:ext cx="7874726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b="1" dirty="0"/>
              <a:t>이상입니다 봐주셔서 감사합니다</a:t>
            </a:r>
            <a:r>
              <a:rPr lang="en-US" altLang="ko-KR" sz="4000" b="1" dirty="0"/>
              <a:t>!!!</a:t>
            </a:r>
            <a:endParaRPr lang="ko-KR" altLang="en-US" sz="4000" b="1" dirty="0"/>
          </a:p>
        </p:txBody>
      </p:sp>
    </p:spTree>
    <p:extLst>
      <p:ext uri="{BB962C8B-B14F-4D97-AF65-F5344CB8AC3E}">
        <p14:creationId xmlns:p14="http://schemas.microsoft.com/office/powerpoint/2010/main" val="2967739145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사용 툴</a:t>
            </a:r>
          </a:p>
        </p:txBody>
      </p:sp>
      <p:pic>
        <p:nvPicPr>
          <p:cNvPr id="1026" name="Picture 2" descr="이클립스의 'Remote Development' 기능 사용법 - Project just4fun">
            <a:extLst>
              <a:ext uri="{FF2B5EF4-FFF2-40B4-BE49-F238E27FC236}">
                <a16:creationId xmlns:a16="http://schemas.microsoft.com/office/drawing/2014/main" id="{51702039-CC0F-3637-9414-50162161007D}"/>
              </a:ext>
            </a:extLst>
          </p:cNvPr>
          <p:cNvPicPr>
            <a:picLocks noChangeAspect="1" noChangeArrowheads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4502606" y="569316"/>
            <a:ext cx="2054948" cy="695239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6" name="그림 5">
            <a:extLst>
              <a:ext uri="{FF2B5EF4-FFF2-40B4-BE49-F238E27FC236}">
                <a16:creationId xmlns:a16="http://schemas.microsoft.com/office/drawing/2014/main" id="{DF3E31FB-8349-A682-AE9D-43078289CF4A}"/>
              </a:ext>
            </a:extLst>
          </p:cNvPr>
          <p:cNvPicPr>
            <a:picLocks noChangeAspect="1"/>
          </p:cNvPicPr>
          <p:nvPr/>
        </p:nvPicPr>
        <p:blipFill>
          <a:blip r:embed="rId3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19349"/>
            <a:ext cx="9422674" cy="52120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39419612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프로젝트 </a:t>
            </a:r>
            <a:r>
              <a:rPr lang="ko-KR" altLang="en-US" dirty="0" err="1"/>
              <a:t>진행기간</a:t>
            </a:r>
            <a:endParaRPr lang="ko-KR" altLang="en-US" dirty="0"/>
          </a:p>
        </p:txBody>
      </p:sp>
      <p:graphicFrame>
        <p:nvGraphicFramePr>
          <p:cNvPr id="4" name="표 4">
            <a:extLst>
              <a:ext uri="{FF2B5EF4-FFF2-40B4-BE49-F238E27FC236}">
                <a16:creationId xmlns:a16="http://schemas.microsoft.com/office/drawing/2014/main" id="{E64A2407-6EE5-34C7-59E6-861D75FAB8CA}"/>
              </a:ext>
            </a:extLst>
          </p:cNvPr>
          <p:cNvGraphicFramePr>
            <a:graphicFrameLocks noGrp="1"/>
          </p:cNvGraphicFramePr>
          <p:nvPr>
            <p:ph idx="1"/>
            <p:extLst>
              <p:ext uri="{D42A27DB-BD31-4B8C-83A1-F6EECF244321}">
                <p14:modId xmlns:p14="http://schemas.microsoft.com/office/powerpoint/2010/main" val="1492789103"/>
              </p:ext>
            </p:extLst>
          </p:nvPr>
        </p:nvGraphicFramePr>
        <p:xfrm>
          <a:off x="2081213" y="1714500"/>
          <a:ext cx="8915400" cy="2971800"/>
        </p:xfrm>
        <a:graphic>
          <a:graphicData uri="http://schemas.openxmlformats.org/drawingml/2006/table">
            <a:tbl>
              <a:tblPr firstRow="1" bandRow="1">
                <a:tableStyleId>{D7AC3CCA-C797-4891-BE02-D94E43425B78}</a:tableStyleId>
              </a:tblPr>
              <a:tblGrid>
                <a:gridCol w="1783080">
                  <a:extLst>
                    <a:ext uri="{9D8B030D-6E8A-4147-A177-3AD203B41FA5}">
                      <a16:colId xmlns:a16="http://schemas.microsoft.com/office/drawing/2014/main" val="2784107083"/>
                    </a:ext>
                  </a:extLst>
                </a:gridCol>
                <a:gridCol w="7132320">
                  <a:extLst>
                    <a:ext uri="{9D8B030D-6E8A-4147-A177-3AD203B41FA5}">
                      <a16:colId xmlns:a16="http://schemas.microsoft.com/office/drawing/2014/main" val="2989381763"/>
                    </a:ext>
                  </a:extLst>
                </a:gridCol>
              </a:tblGrid>
              <a:tr h="594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1" dirty="0">
                          <a:solidFill>
                            <a:schemeClr val="bg1"/>
                          </a:solidFill>
                        </a:rPr>
                        <a:t>총 기간</a:t>
                      </a: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>
                          <a:solidFill>
                            <a:schemeClr val="bg1"/>
                          </a:solidFill>
                        </a:rPr>
                        <a:t>2022-12-11 ~ 2023-01-07</a:t>
                      </a:r>
                      <a:endParaRPr lang="ko-KR" altLang="en-US" dirty="0">
                        <a:solidFill>
                          <a:schemeClr val="bg1"/>
                        </a:solidFill>
                      </a:endParaRPr>
                    </a:p>
                  </a:txBody>
                  <a:tcPr anchor="ctr">
                    <a:solidFill>
                      <a:schemeClr val="tx1"/>
                    </a:solidFill>
                  </a:tcPr>
                </a:tc>
                <a:extLst>
                  <a:ext uri="{0D108BD9-81ED-4DB2-BD59-A6C34878D82A}">
                    <a16:rowId xmlns:a16="http://schemas.microsoft.com/office/drawing/2014/main" val="3630633247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b="0" dirty="0">
                          <a:solidFill>
                            <a:schemeClr val="tx1"/>
                          </a:solidFill>
                        </a:rPr>
                        <a:t>주제선정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2022-12-11 ~ 2022-12-12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297998900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요구사항분석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2022-12-12 ~ 2022-12-15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561809305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설계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2022-12-15 ~ 2023-01-07</a:t>
                      </a:r>
                      <a:endParaRPr lang="ko-KR" altLang="en-US" dirty="0"/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3505461215"/>
                  </a:ext>
                </a:extLst>
              </a:tr>
              <a:tr h="594360">
                <a:tc>
                  <a:txBody>
                    <a:bodyPr/>
                    <a:lstStyle/>
                    <a:p>
                      <a:pPr algn="ctr" latinLnBrk="1"/>
                      <a:r>
                        <a:rPr lang="ko-KR" altLang="en-US" dirty="0">
                          <a:solidFill>
                            <a:schemeClr val="tx1"/>
                          </a:solidFill>
                        </a:rPr>
                        <a:t>테스트</a:t>
                      </a: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ctr" latinLnBrk="1"/>
                      <a:r>
                        <a:rPr lang="en-US" altLang="ko-KR" dirty="0"/>
                        <a:t>2023-01-07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~</a:t>
                      </a:r>
                      <a:r>
                        <a:rPr lang="ko-KR" altLang="en-US" dirty="0"/>
                        <a:t> </a:t>
                      </a:r>
                      <a:r>
                        <a:rPr lang="en-US" altLang="ko-KR" dirty="0"/>
                        <a:t>2023-01-07</a:t>
                      </a:r>
                    </a:p>
                  </a:txBody>
                  <a:tcPr anchor="ctr"/>
                </a:tc>
                <a:extLst>
                  <a:ext uri="{0D108BD9-81ED-4DB2-BD59-A6C34878D82A}">
                    <a16:rowId xmlns:a16="http://schemas.microsoft.com/office/drawing/2014/main" val="2953633526"/>
                  </a:ext>
                </a:extLst>
              </a:tr>
            </a:tbl>
          </a:graphicData>
        </a:graphic>
      </p:graphicFrame>
    </p:spTree>
    <p:extLst>
      <p:ext uri="{BB962C8B-B14F-4D97-AF65-F5344CB8AC3E}">
        <p14:creationId xmlns:p14="http://schemas.microsoft.com/office/powerpoint/2010/main" val="3907824512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요구사항분석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>
            <a:normAutofit fontScale="92500" lnSpcReduction="10000"/>
          </a:bodyPr>
          <a:lstStyle/>
          <a:p>
            <a:endParaRPr lang="en-US" altLang="ko-KR" dirty="0"/>
          </a:p>
          <a:p>
            <a:r>
              <a:rPr lang="ko-KR" altLang="en-US" dirty="0"/>
              <a:t>홈 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로그인 및 회원가입 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북 목록 및 북 추가</a:t>
            </a:r>
            <a:r>
              <a:rPr lang="en-US" altLang="ko-KR" dirty="0"/>
              <a:t> · </a:t>
            </a:r>
            <a:r>
              <a:rPr lang="ko-KR" altLang="en-US" dirty="0"/>
              <a:t>수정 </a:t>
            </a:r>
            <a:r>
              <a:rPr lang="en-US" altLang="ko-KR" dirty="0"/>
              <a:t>· </a:t>
            </a:r>
            <a:r>
              <a:rPr lang="ko-KR" altLang="en-US" dirty="0"/>
              <a:t>삭제 기능 구현</a:t>
            </a:r>
            <a:endParaRPr lang="en-US" altLang="ko-KR" dirty="0"/>
          </a:p>
          <a:p>
            <a:pPr marL="0" indent="0">
              <a:buNone/>
            </a:pPr>
            <a:endParaRPr lang="en-US" altLang="ko-KR" dirty="0"/>
          </a:p>
          <a:p>
            <a:r>
              <a:rPr lang="ko-KR" altLang="en-US" dirty="0"/>
              <a:t>장바구니 및 상품주문 기능 구현</a:t>
            </a:r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데이터베이스 연동</a:t>
            </a:r>
          </a:p>
        </p:txBody>
      </p:sp>
    </p:spTree>
    <p:extLst>
      <p:ext uri="{BB962C8B-B14F-4D97-AF65-F5344CB8AC3E}">
        <p14:creationId xmlns:p14="http://schemas.microsoft.com/office/powerpoint/2010/main" val="1587925525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75161" y="779513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70327EAC-D0A9-5920-AF23-4BF2897CB71E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90949" y="1304248"/>
            <a:ext cx="7903028" cy="518799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264776506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075161" y="779513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홈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6" name="그림 5" descr="텍스트이(가) 표시된 사진&#10;&#10;자동 생성된 설명">
            <a:extLst>
              <a:ext uri="{FF2B5EF4-FFF2-40B4-BE49-F238E27FC236}">
                <a16:creationId xmlns:a16="http://schemas.microsoft.com/office/drawing/2014/main" id="{949BBB11-F668-CA69-00E2-74EFCCD76F15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489166"/>
            <a:ext cx="9433194" cy="50030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14382371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5264" y="804565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(</a:t>
            </a:r>
            <a:r>
              <a:rPr lang="ko-KR" altLang="en-US" dirty="0"/>
              <a:t>코딩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 descr="텍스트이(가) 표시된 사진&#10;&#10;자동 생성된 설명">
            <a:extLst>
              <a:ext uri="{FF2B5EF4-FFF2-40B4-BE49-F238E27FC236}">
                <a16:creationId xmlns:a16="http://schemas.microsoft.com/office/drawing/2014/main" id="{09A88BC7-F0F2-754C-DD27-2CA0747F9F22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312126" y="1368539"/>
            <a:ext cx="9618616" cy="5306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75651960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 dirty="0"/>
              <a:t>설계 및 테스트 </a:t>
            </a:r>
            <a:r>
              <a:rPr lang="en-US" altLang="ko-KR" dirty="0"/>
              <a:t>- </a:t>
            </a:r>
            <a:endParaRPr lang="ko-KR" altLang="en-US" dirty="0"/>
          </a:p>
        </p:txBody>
      </p:sp>
      <p:sp>
        <p:nvSpPr>
          <p:cNvPr id="4" name="TextBox 3"/>
          <p:cNvSpPr txBox="1"/>
          <p:nvPr/>
        </p:nvSpPr>
        <p:spPr>
          <a:xfrm>
            <a:off x="6125264" y="804565"/>
            <a:ext cx="3081402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로그인</a:t>
            </a:r>
            <a:r>
              <a:rPr lang="en-US" altLang="ko-KR" dirty="0"/>
              <a:t>(</a:t>
            </a:r>
            <a:r>
              <a:rPr lang="ko-KR" altLang="en-US" dirty="0"/>
              <a:t>결과</a:t>
            </a:r>
            <a:r>
              <a:rPr lang="en-US" altLang="ko-KR" dirty="0"/>
              <a:t>)</a:t>
            </a:r>
            <a:endParaRPr lang="ko-KR" altLang="en-US" dirty="0"/>
          </a:p>
        </p:txBody>
      </p:sp>
      <p:pic>
        <p:nvPicPr>
          <p:cNvPr id="5" name="그림 4">
            <a:extLst>
              <a:ext uri="{FF2B5EF4-FFF2-40B4-BE49-F238E27FC236}">
                <a16:creationId xmlns:a16="http://schemas.microsoft.com/office/drawing/2014/main" id="{5876C56C-C97F-7EA7-B6EE-D8EC75CEE8D1}"/>
              </a:ext>
            </a:extLst>
          </p:cNvPr>
          <p:cNvPicPr>
            <a:picLocks noChangeAspect="1"/>
          </p:cNvPicPr>
          <p:nvPr/>
        </p:nvPicPr>
        <p:blipFill>
          <a:blip r:embed="rId2" cstate="email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92925" y="1354352"/>
            <a:ext cx="9148354" cy="507257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44460740"/>
      </p:ext>
    </p:extLst>
  </p:cSld>
  <p:clrMapOvr>
    <a:masterClrMapping/>
  </p:clrMapOvr>
</p:sld>
</file>

<file path=ppt/theme/theme1.xml><?xml version="1.0" encoding="utf-8"?>
<a:theme xmlns:a="http://schemas.openxmlformats.org/drawingml/2006/main" name="줄기">
  <a:themeElements>
    <a:clrScheme name="줄기">
      <a:dk1>
        <a:sysClr val="windowText" lastClr="000000"/>
      </a:dk1>
      <a:lt1>
        <a:sysClr val="window" lastClr="FFFFFF"/>
      </a:lt1>
      <a:dk2>
        <a:srgbClr val="766F54"/>
      </a:dk2>
      <a:lt2>
        <a:srgbClr val="E3EACF"/>
      </a:lt2>
      <a:accent1>
        <a:srgbClr val="A53010"/>
      </a:accent1>
      <a:accent2>
        <a:srgbClr val="DE7E18"/>
      </a:accent2>
      <a:accent3>
        <a:srgbClr val="9F8351"/>
      </a:accent3>
      <a:accent4>
        <a:srgbClr val="728653"/>
      </a:accent4>
      <a:accent5>
        <a:srgbClr val="92AA4C"/>
      </a:accent5>
      <a:accent6>
        <a:srgbClr val="6AAC91"/>
      </a:accent6>
      <a:hlink>
        <a:srgbClr val="FB4A18"/>
      </a:hlink>
      <a:folHlink>
        <a:srgbClr val="FB9318"/>
      </a:folHlink>
    </a:clrScheme>
    <a:fontScheme name="줄기">
      <a:maj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ajorFont>
      <a:minorFont>
        <a:latin typeface="Century Gothic" panose="020B0502020202020204"/>
        <a:ea typeface=""/>
        <a:cs typeface=""/>
        <a:font script="Jpan" typeface="メイリオ"/>
        <a:font script="Hang" typeface="HY중고딕"/>
        <a:font script="Hans" typeface="幼圆"/>
        <a:font script="Hant" typeface="微軟正黑體"/>
        <a:font script="Arab" typeface="Tahoma"/>
        <a:font script="Hebr" typeface="Gisha"/>
        <a:font script="Thai" typeface="DilleniaUPC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ahoma"/>
        <a:font script="Uigh" typeface="Microsoft Uighur"/>
        <a:font script="Geor" typeface="Sylfaen"/>
      </a:minorFont>
    </a:fontScheme>
    <a:fmtScheme name="줄기">
      <a:fillStyleLst>
        <a:solidFill>
          <a:schemeClr val="phClr"/>
        </a:solidFill>
        <a:solidFill>
          <a:schemeClr val="phClr">
            <a:tint val="70000"/>
            <a:lumMod val="104000"/>
          </a:schemeClr>
        </a:solidFill>
        <a:gradFill rotWithShape="1">
          <a:gsLst>
            <a:gs pos="0">
              <a:schemeClr val="phClr">
                <a:tint val="96000"/>
                <a:lumMod val="104000"/>
              </a:schemeClr>
            </a:gs>
            <a:gs pos="100000">
              <a:schemeClr val="phClr">
                <a:shade val="98000"/>
                <a:lumMod val="94000"/>
              </a:schemeClr>
            </a:gs>
          </a:gsLst>
          <a:lin ang="5400000" scaled="0"/>
        </a:gradFill>
      </a:fillStyleLst>
      <a:lnStyleLst>
        <a:ln w="9525" cap="rnd" cmpd="sng" algn="ctr">
          <a:solidFill>
            <a:schemeClr val="phClr">
              <a:shade val="90000"/>
            </a:schemeClr>
          </a:solidFill>
          <a:prstDash val="solid"/>
        </a:ln>
        <a:ln w="15875" cap="rnd" cmpd="sng" algn="ctr">
          <a:solidFill>
            <a:schemeClr val="phClr"/>
          </a:solidFill>
          <a:prstDash val="solid"/>
        </a:ln>
        <a:ln w="22225" cap="rnd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outerShdw blurRad="38100" dist="25400" dir="5400000" rotWithShape="0">
              <a:srgbClr val="000000">
                <a:alpha val="25000"/>
              </a:srgbClr>
            </a:outerShdw>
          </a:effectLst>
        </a:effectStyle>
        <a:effectStyle>
          <a:effectLst>
            <a:outerShdw blurRad="50800" dist="381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tint val="90000"/>
                <a:satMod val="92000"/>
                <a:lumMod val="120000"/>
              </a:schemeClr>
            </a:gs>
            <a:gs pos="100000">
              <a:schemeClr val="phClr">
                <a:shade val="98000"/>
                <a:satMod val="120000"/>
                <a:lumMod val="98000"/>
              </a:schemeClr>
            </a:gs>
          </a:gsLst>
          <a:path path="circle">
            <a:fillToRect l="50000" t="50000" r="100000" b="100000"/>
          </a:path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Wisp" id="{7CB32D59-10C0-40DD-B7BD-2E94284A981C}" vid="{24B1A44C-C006-48B2-A4D7-E5549B3D8CD4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emplate>Wisp</Template>
  <TotalTime>90</TotalTime>
  <Words>291</Words>
  <Application>Microsoft Office PowerPoint</Application>
  <PresentationFormat>와이드스크린</PresentationFormat>
  <Paragraphs>85</Paragraphs>
  <Slides>27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3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27</vt:i4>
      </vt:variant>
    </vt:vector>
  </HeadingPairs>
  <TitlesOfParts>
    <vt:vector size="31" baseType="lpstr">
      <vt:lpstr>Arial</vt:lpstr>
      <vt:lpstr>Century Gothic</vt:lpstr>
      <vt:lpstr>Wingdings 3</vt:lpstr>
      <vt:lpstr>줄기</vt:lpstr>
      <vt:lpstr>JSP 프로젝트 </vt:lpstr>
      <vt:lpstr>목차</vt:lpstr>
      <vt:lpstr>사용 툴</vt:lpstr>
      <vt:lpstr>프로젝트 진행기간</vt:lpstr>
      <vt:lpstr>요구사항분석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설계 및 테스트 - </vt:lpstr>
      <vt:lpstr>자체평가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JSP 프로젝트</dc:title>
  <dc:creator>409</dc:creator>
  <cp:lastModifiedBy>이진우</cp:lastModifiedBy>
  <cp:revision>5</cp:revision>
  <dcterms:created xsi:type="dcterms:W3CDTF">2023-01-30T00:58:47Z</dcterms:created>
  <dcterms:modified xsi:type="dcterms:W3CDTF">2023-02-21T16:52:47Z</dcterms:modified>
</cp:coreProperties>
</file>